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yake Hidenori Bm 3gr" initials="MHB3" lastIdx="1" clrIdx="0">
    <p:extLst>
      <p:ext uri="{19B8F6BF-5375-455C-9EA6-DF929625EA0E}">
        <p15:presenceInfo xmlns:p15="http://schemas.microsoft.com/office/powerpoint/2012/main" userId="S::0229088@globalymc.com::b16007ac-4be1-48c1-b6b9-762205717a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98B8A"/>
    <a:srgbClr val="1C2B61"/>
    <a:srgbClr val="BCBBBB"/>
    <a:srgbClr val="4472C4"/>
    <a:srgbClr val="F0F0F0"/>
    <a:srgbClr val="FFFFFF"/>
    <a:srgbClr val="575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23" autoAdjust="0"/>
    <p:restoredTop sz="96353" autoAdjust="0"/>
  </p:normalViewPr>
  <p:slideViewPr>
    <p:cSldViewPr snapToGrid="0">
      <p:cViewPr varScale="1">
        <p:scale>
          <a:sx n="88" d="100"/>
          <a:sy n="88" d="100"/>
        </p:scale>
        <p:origin x="3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yake Hidenori" userId="d033026309c6377c" providerId="LiveId" clId="{490D0CB9-8EA9-4B3D-9F96-89CE45EEAADF}"/>
    <pc:docChg chg="undo custSel modSld">
      <pc:chgData name="Miyake Hidenori" userId="d033026309c6377c" providerId="LiveId" clId="{490D0CB9-8EA9-4B3D-9F96-89CE45EEAADF}" dt="2022-04-26T11:59:05.728" v="213" actId="478"/>
      <pc:docMkLst>
        <pc:docMk/>
      </pc:docMkLst>
      <pc:sldChg chg="addSp delSp modSp mod">
        <pc:chgData name="Miyake Hidenori" userId="d033026309c6377c" providerId="LiveId" clId="{490D0CB9-8EA9-4B3D-9F96-89CE45EEAADF}" dt="2022-04-26T11:59:05.728" v="213" actId="478"/>
        <pc:sldMkLst>
          <pc:docMk/>
          <pc:sldMk cId="797983790" sldId="266"/>
        </pc:sldMkLst>
        <pc:spChg chg="add del mod">
          <ac:chgData name="Miyake Hidenori" userId="d033026309c6377c" providerId="LiveId" clId="{490D0CB9-8EA9-4B3D-9F96-89CE45EEAADF}" dt="2022-04-23T08:48:25.764" v="86" actId="478"/>
          <ac:spMkLst>
            <pc:docMk/>
            <pc:sldMk cId="797983790" sldId="266"/>
            <ac:spMk id="2" creationId="{0BA10D76-8BC1-4EB6-9BE1-D43FDBEE9A95}"/>
          </ac:spMkLst>
        </pc:spChg>
        <pc:spChg chg="add del mod ord">
          <ac:chgData name="Miyake Hidenori" userId="d033026309c6377c" providerId="LiveId" clId="{490D0CB9-8EA9-4B3D-9F96-89CE45EEAADF}" dt="2022-04-23T08:51:13.845" v="134"/>
          <ac:spMkLst>
            <pc:docMk/>
            <pc:sldMk cId="797983790" sldId="266"/>
            <ac:spMk id="27" creationId="{E4731357-7795-48DE-AF25-D0C726DB61F1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29" creationId="{7064F938-2198-4242-B52B-B4BB4D47AE23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32" creationId="{42A974E0-8E22-4859-8AE7-466102088280}"/>
          </ac:spMkLst>
        </pc:spChg>
        <pc:spChg chg="add mod">
          <ac:chgData name="Miyake Hidenori" userId="d033026309c6377c" providerId="LiveId" clId="{490D0CB9-8EA9-4B3D-9F96-89CE45EEAADF}" dt="2022-04-23T09:05:47.443" v="153" actId="164"/>
          <ac:spMkLst>
            <pc:docMk/>
            <pc:sldMk cId="797983790" sldId="266"/>
            <ac:spMk id="357" creationId="{C98F621F-BB6B-4F19-A9AC-5F4832F9F23B}"/>
          </ac:spMkLst>
        </pc:spChg>
        <pc:spChg chg="add mod topLvl modVis">
          <ac:chgData name="Miyake Hidenori" userId="d033026309c6377c" providerId="LiveId" clId="{490D0CB9-8EA9-4B3D-9F96-89CE45EEAADF}" dt="2022-04-24T12:49:00.863" v="212" actId="14429"/>
          <ac:spMkLst>
            <pc:docMk/>
            <pc:sldMk cId="797983790" sldId="266"/>
            <ac:spMk id="358" creationId="{099C20C7-8331-46BF-8DF9-757120A2768E}"/>
          </ac:spMkLst>
        </pc:spChg>
        <pc:spChg chg="add mod">
          <ac:chgData name="Miyake Hidenori" userId="d033026309c6377c" providerId="LiveId" clId="{490D0CB9-8EA9-4B3D-9F96-89CE45EEAADF}" dt="2022-04-23T09:05:47.443" v="153" actId="164"/>
          <ac:spMkLst>
            <pc:docMk/>
            <pc:sldMk cId="797983790" sldId="266"/>
            <ac:spMk id="359" creationId="{F8EE9353-CD73-49E5-A678-1DE99FD041DD}"/>
          </ac:spMkLst>
        </pc:spChg>
        <pc:spChg chg="add mod">
          <ac:chgData name="Miyake Hidenori" userId="d033026309c6377c" providerId="LiveId" clId="{490D0CB9-8EA9-4B3D-9F96-89CE45EEAADF}" dt="2022-04-23T09:05:40.442" v="152" actId="164"/>
          <ac:spMkLst>
            <pc:docMk/>
            <pc:sldMk cId="797983790" sldId="266"/>
            <ac:spMk id="360" creationId="{92E112CB-A82C-4719-893C-885EBC9965E3}"/>
          </ac:spMkLst>
        </pc:spChg>
        <pc:spChg chg="add del mod">
          <ac:chgData name="Miyake Hidenori" userId="d033026309c6377c" providerId="LiveId" clId="{490D0CB9-8EA9-4B3D-9F96-89CE45EEAADF}" dt="2022-04-23T08:51:13.845" v="134"/>
          <ac:spMkLst>
            <pc:docMk/>
            <pc:sldMk cId="797983790" sldId="266"/>
            <ac:spMk id="363" creationId="{64C789C3-9E16-4E90-9016-23417B293F3F}"/>
          </ac:spMkLst>
        </pc:spChg>
        <pc:spChg chg="mod">
          <ac:chgData name="Miyake Hidenori" userId="d033026309c6377c" providerId="LiveId" clId="{490D0CB9-8EA9-4B3D-9F96-89CE45EEAADF}" dt="2022-04-23T08:50:48.518" v="129"/>
          <ac:spMkLst>
            <pc:docMk/>
            <pc:sldMk cId="797983790" sldId="266"/>
            <ac:spMk id="364" creationId="{8F221B77-45CF-4FC0-9414-660BDD90881F}"/>
          </ac:spMkLst>
        </pc:spChg>
        <pc:spChg chg="mod">
          <ac:chgData name="Miyake Hidenori" userId="d033026309c6377c" providerId="LiveId" clId="{490D0CB9-8EA9-4B3D-9F96-89CE45EEAADF}" dt="2022-04-23T08:51:01.505" v="133"/>
          <ac:spMkLst>
            <pc:docMk/>
            <pc:sldMk cId="797983790" sldId="266"/>
            <ac:spMk id="365" creationId="{AC0253A8-A913-43F6-A726-F76D2DB2272F}"/>
          </ac:spMkLst>
        </pc:spChg>
        <pc:spChg chg="mod">
          <ac:chgData name="Miyake Hidenori" userId="d033026309c6377c" providerId="LiveId" clId="{490D0CB9-8EA9-4B3D-9F96-89CE45EEAADF}" dt="2022-04-23T08:52:12.888" v="142" actId="164"/>
          <ac:spMkLst>
            <pc:docMk/>
            <pc:sldMk cId="797983790" sldId="266"/>
            <ac:spMk id="366" creationId="{5C259CF1-2819-4E43-B98F-7D83BFC42019}"/>
          </ac:spMkLst>
        </pc:spChg>
        <pc:spChg chg="mod">
          <ac:chgData name="Miyake Hidenori" userId="d033026309c6377c" providerId="LiveId" clId="{490D0CB9-8EA9-4B3D-9F96-89CE45EEAADF}" dt="2022-04-23T12:00:25.020" v="156"/>
          <ac:spMkLst>
            <pc:docMk/>
            <pc:sldMk cId="797983790" sldId="266"/>
            <ac:spMk id="374" creationId="{69595879-D2A6-4757-AAA4-D9E37B9D44A8}"/>
          </ac:spMkLst>
        </pc:spChg>
        <pc:spChg chg="mod">
          <ac:chgData name="Miyake Hidenori" userId="d033026309c6377c" providerId="LiveId" clId="{490D0CB9-8EA9-4B3D-9F96-89CE45EEAADF}" dt="2022-04-23T12:01:02.181" v="162" actId="692"/>
          <ac:spMkLst>
            <pc:docMk/>
            <pc:sldMk cId="797983790" sldId="266"/>
            <ac:spMk id="375" creationId="{E380BE77-807C-4CBC-A4EF-717E7159E05B}"/>
          </ac:spMkLst>
        </pc:spChg>
        <pc:spChg chg="mod">
          <ac:chgData name="Miyake Hidenori" userId="d033026309c6377c" providerId="LiveId" clId="{490D0CB9-8EA9-4B3D-9F96-89CE45EEAADF}" dt="2022-04-23T12:00:25.020" v="156"/>
          <ac:spMkLst>
            <pc:docMk/>
            <pc:sldMk cId="797983790" sldId="266"/>
            <ac:spMk id="376" creationId="{D4F259B3-C7C1-428F-9972-972430F9306D}"/>
          </ac:spMkLst>
        </pc:spChg>
        <pc:spChg chg="mod">
          <ac:chgData name="Miyake Hidenori" userId="d033026309c6377c" providerId="LiveId" clId="{490D0CB9-8EA9-4B3D-9F96-89CE45EEAADF}" dt="2022-04-23T12:00:25.020" v="156"/>
          <ac:spMkLst>
            <pc:docMk/>
            <pc:sldMk cId="797983790" sldId="266"/>
            <ac:spMk id="377" creationId="{1DC6B93E-10E0-44B0-A7C1-F77A78A7D402}"/>
          </ac:spMkLst>
        </pc:spChg>
        <pc:spChg chg="mod">
          <ac:chgData name="Miyake Hidenori" userId="d033026309c6377c" providerId="LiveId" clId="{490D0CB9-8EA9-4B3D-9F96-89CE45EEAADF}" dt="2022-04-23T12:00:25.020" v="156"/>
          <ac:spMkLst>
            <pc:docMk/>
            <pc:sldMk cId="797983790" sldId="266"/>
            <ac:spMk id="378" creationId="{45D79F3D-CD95-4A6D-9C71-92DAC4114ACC}"/>
          </ac:spMkLst>
        </pc:spChg>
        <pc:spChg chg="mod topLvl">
          <ac:chgData name="Miyake Hidenori" userId="d033026309c6377c" providerId="LiveId" clId="{490D0CB9-8EA9-4B3D-9F96-89CE45EEAADF}" dt="2022-04-23T08:53:01.882" v="145" actId="164"/>
          <ac:spMkLst>
            <pc:docMk/>
            <pc:sldMk cId="797983790" sldId="266"/>
            <ac:spMk id="390" creationId="{0C4EBFBF-0E99-4318-8080-DB74742B8AA5}"/>
          </ac:spMkLst>
        </pc:spChg>
        <pc:spChg chg="mod topLvl">
          <ac:chgData name="Miyake Hidenori" userId="d033026309c6377c" providerId="LiveId" clId="{490D0CB9-8EA9-4B3D-9F96-89CE45EEAADF}" dt="2022-04-23T08:53:01.882" v="145" actId="164"/>
          <ac:spMkLst>
            <pc:docMk/>
            <pc:sldMk cId="797983790" sldId="266"/>
            <ac:spMk id="391" creationId="{815BBFB9-F94F-4D5D-8368-46439D4C3FED}"/>
          </ac:spMkLst>
        </pc:spChg>
        <pc:spChg chg="mod topLvl">
          <ac:chgData name="Miyake Hidenori" userId="d033026309c6377c" providerId="LiveId" clId="{490D0CB9-8EA9-4B3D-9F96-89CE45EEAADF}" dt="2022-04-23T08:46:46.230" v="42" actId="164"/>
          <ac:spMkLst>
            <pc:docMk/>
            <pc:sldMk cId="797983790" sldId="266"/>
            <ac:spMk id="394" creationId="{AD26015A-7755-453F-896C-ABCA183A0F0E}"/>
          </ac:spMkLst>
        </pc:spChg>
        <pc:spChg chg="mod topLvl">
          <ac:chgData name="Miyake Hidenori" userId="d033026309c6377c" providerId="LiveId" clId="{490D0CB9-8EA9-4B3D-9F96-89CE45EEAADF}" dt="2022-04-23T08:46:46.230" v="42" actId="164"/>
          <ac:spMkLst>
            <pc:docMk/>
            <pc:sldMk cId="797983790" sldId="266"/>
            <ac:spMk id="395" creationId="{8D560BFC-DDF4-4493-B4A6-E5C43700B3F5}"/>
          </ac:spMkLst>
        </pc:spChg>
        <pc:spChg chg="mod topLvl">
          <ac:chgData name="Miyake Hidenori" userId="d033026309c6377c" providerId="LiveId" clId="{490D0CB9-8EA9-4B3D-9F96-89CE45EEAADF}" dt="2022-04-23T08:46:46.230" v="42" actId="164"/>
          <ac:spMkLst>
            <pc:docMk/>
            <pc:sldMk cId="797983790" sldId="266"/>
            <ac:spMk id="396" creationId="{E7DDAB0F-339D-426F-AA03-74C0C4778013}"/>
          </ac:spMkLst>
        </pc:spChg>
        <pc:spChg chg="mod topLvl">
          <ac:chgData name="Miyake Hidenori" userId="d033026309c6377c" providerId="LiveId" clId="{490D0CB9-8EA9-4B3D-9F96-89CE45EEAADF}" dt="2022-04-23T08:52:12.888" v="142" actId="164"/>
          <ac:spMkLst>
            <pc:docMk/>
            <pc:sldMk cId="797983790" sldId="266"/>
            <ac:spMk id="411" creationId="{C8FCFA85-2412-4B49-A2F6-F409198BF821}"/>
          </ac:spMkLst>
        </pc:spChg>
        <pc:spChg chg="mod topLvl">
          <ac:chgData name="Miyake Hidenori" userId="d033026309c6377c" providerId="LiveId" clId="{490D0CB9-8EA9-4B3D-9F96-89CE45EEAADF}" dt="2022-04-23T08:53:53.017" v="149" actId="1038"/>
          <ac:spMkLst>
            <pc:docMk/>
            <pc:sldMk cId="797983790" sldId="266"/>
            <ac:spMk id="412" creationId="{EE299D0B-5B61-4301-B07F-472EB324FE03}"/>
          </ac:spMkLst>
        </pc:spChg>
        <pc:spChg chg="mod topLvl">
          <ac:chgData name="Miyake Hidenori" userId="d033026309c6377c" providerId="LiveId" clId="{490D0CB9-8EA9-4B3D-9F96-89CE45EEAADF}" dt="2022-04-23T08:52:12.888" v="142" actId="164"/>
          <ac:spMkLst>
            <pc:docMk/>
            <pc:sldMk cId="797983790" sldId="266"/>
            <ac:spMk id="414" creationId="{7B24C79F-9F6F-4D02-A4C4-6AA4D8F335A1}"/>
          </ac:spMkLst>
        </pc:spChg>
        <pc:spChg chg="add del mod topLvl">
          <ac:chgData name="Miyake Hidenori" userId="d033026309c6377c" providerId="LiveId" clId="{490D0CB9-8EA9-4B3D-9F96-89CE45EEAADF}" dt="2022-04-23T08:52:12.888" v="142" actId="164"/>
          <ac:spMkLst>
            <pc:docMk/>
            <pc:sldMk cId="797983790" sldId="266"/>
            <ac:spMk id="415" creationId="{2EE7E999-C891-42FB-BE83-F4748087D90D}"/>
          </ac:spMkLst>
        </pc:spChg>
        <pc:spChg chg="mod topLvl">
          <ac:chgData name="Miyake Hidenori" userId="d033026309c6377c" providerId="LiveId" clId="{490D0CB9-8EA9-4B3D-9F96-89CE45EEAADF}" dt="2022-04-23T08:52:12.888" v="142" actId="164"/>
          <ac:spMkLst>
            <pc:docMk/>
            <pc:sldMk cId="797983790" sldId="266"/>
            <ac:spMk id="416" creationId="{DEE25C11-CE00-4AD8-9DA6-796FCF6AB0A4}"/>
          </ac:spMkLst>
        </pc:spChg>
        <pc:spChg chg="mod topLvl">
          <ac:chgData name="Miyake Hidenori" userId="d033026309c6377c" providerId="LiveId" clId="{490D0CB9-8EA9-4B3D-9F96-89CE45EEAADF}" dt="2022-04-23T08:52:12.888" v="142" actId="164"/>
          <ac:spMkLst>
            <pc:docMk/>
            <pc:sldMk cId="797983790" sldId="266"/>
            <ac:spMk id="417" creationId="{010441EE-E326-48B4-A84E-39A83C6D6C6C}"/>
          </ac:spMkLst>
        </pc:spChg>
        <pc:spChg chg="mod topLvl">
          <ac:chgData name="Miyake Hidenori" userId="d033026309c6377c" providerId="LiveId" clId="{490D0CB9-8EA9-4B3D-9F96-89CE45EEAADF}" dt="2022-04-23T08:47:55.946" v="85" actId="164"/>
          <ac:spMkLst>
            <pc:docMk/>
            <pc:sldMk cId="797983790" sldId="266"/>
            <ac:spMk id="418" creationId="{DAC33A92-90A1-48A4-A1C7-3E1F6CF5B4A6}"/>
          </ac:spMkLst>
        </pc:spChg>
        <pc:spChg chg="mod topLvl">
          <ac:chgData name="Miyake Hidenori" userId="d033026309c6377c" providerId="LiveId" clId="{490D0CB9-8EA9-4B3D-9F96-89CE45EEAADF}" dt="2022-04-23T08:47:55.946" v="85" actId="164"/>
          <ac:spMkLst>
            <pc:docMk/>
            <pc:sldMk cId="797983790" sldId="266"/>
            <ac:spMk id="419" creationId="{82CCB914-8DF4-4C79-958B-7F31E455106D}"/>
          </ac:spMkLst>
        </pc:spChg>
        <pc:spChg chg="mod topLvl">
          <ac:chgData name="Miyake Hidenori" userId="d033026309c6377c" providerId="LiveId" clId="{490D0CB9-8EA9-4B3D-9F96-89CE45EEAADF}" dt="2022-04-23T08:47:55.946" v="85" actId="164"/>
          <ac:spMkLst>
            <pc:docMk/>
            <pc:sldMk cId="797983790" sldId="266"/>
            <ac:spMk id="420" creationId="{AC0C8199-E465-4C0B-BC19-B79AB2458421}"/>
          </ac:spMkLst>
        </pc:spChg>
        <pc:spChg chg="mod topLvl">
          <ac:chgData name="Miyake Hidenori" userId="d033026309c6377c" providerId="LiveId" clId="{490D0CB9-8EA9-4B3D-9F96-89CE45EEAADF}" dt="2022-04-23T08:47:55.946" v="85" actId="164"/>
          <ac:spMkLst>
            <pc:docMk/>
            <pc:sldMk cId="797983790" sldId="266"/>
            <ac:spMk id="421" creationId="{9E4BC17D-4D8B-4ECA-B7A0-7F9E69A29786}"/>
          </ac:spMkLst>
        </pc:spChg>
        <pc:spChg chg="mod topLvl">
          <ac:chgData name="Miyake Hidenori" userId="d033026309c6377c" providerId="LiveId" clId="{490D0CB9-8EA9-4B3D-9F96-89CE45EEAADF}" dt="2022-04-23T08:47:55.946" v="85" actId="164"/>
          <ac:spMkLst>
            <pc:docMk/>
            <pc:sldMk cId="797983790" sldId="266"/>
            <ac:spMk id="422" creationId="{361B27D8-1EA3-4300-828E-F3CAE5D369D0}"/>
          </ac:spMkLst>
        </pc:spChg>
        <pc:spChg chg="mod topLvl">
          <ac:chgData name="Miyake Hidenori" userId="d033026309c6377c" providerId="LiveId" clId="{490D0CB9-8EA9-4B3D-9F96-89CE45EEAADF}" dt="2022-04-23T08:53:53.017" v="149" actId="1038"/>
          <ac:spMkLst>
            <pc:docMk/>
            <pc:sldMk cId="797983790" sldId="266"/>
            <ac:spMk id="423" creationId="{3F4D5CDB-B230-4F4F-B1D4-759BFB5D6B7C}"/>
          </ac:spMkLst>
        </pc:spChg>
        <pc:spChg chg="mod topLvl">
          <ac:chgData name="Miyake Hidenori" userId="d033026309c6377c" providerId="LiveId" clId="{490D0CB9-8EA9-4B3D-9F96-89CE45EEAADF}" dt="2022-04-23T08:47:55.946" v="85" actId="164"/>
          <ac:spMkLst>
            <pc:docMk/>
            <pc:sldMk cId="797983790" sldId="266"/>
            <ac:spMk id="424" creationId="{0071C4B0-5ABC-40CE-8DFF-9868DC469AB8}"/>
          </ac:spMkLst>
        </pc:spChg>
        <pc:spChg chg="mod topLvl">
          <ac:chgData name="Miyake Hidenori" userId="d033026309c6377c" providerId="LiveId" clId="{490D0CB9-8EA9-4B3D-9F96-89CE45EEAADF}" dt="2022-04-23T08:47:55.946" v="85" actId="164"/>
          <ac:spMkLst>
            <pc:docMk/>
            <pc:sldMk cId="797983790" sldId="266"/>
            <ac:spMk id="425" creationId="{9B8E1B29-124C-44E6-88C3-7CF94294AC64}"/>
          </ac:spMkLst>
        </pc:spChg>
        <pc:spChg chg="mod topLvl">
          <ac:chgData name="Miyake Hidenori" userId="d033026309c6377c" providerId="LiveId" clId="{490D0CB9-8EA9-4B3D-9F96-89CE45EEAADF}" dt="2022-04-23T08:47:55.946" v="85" actId="164"/>
          <ac:spMkLst>
            <pc:docMk/>
            <pc:sldMk cId="797983790" sldId="266"/>
            <ac:spMk id="426" creationId="{2F0DD6A4-B0ED-4D0B-82E6-16117182C260}"/>
          </ac:spMkLst>
        </pc:spChg>
        <pc:spChg chg="mod topLvl">
          <ac:chgData name="Miyake Hidenori" userId="d033026309c6377c" providerId="LiveId" clId="{490D0CB9-8EA9-4B3D-9F96-89CE45EEAADF}" dt="2022-04-23T08:47:55.946" v="85" actId="164"/>
          <ac:spMkLst>
            <pc:docMk/>
            <pc:sldMk cId="797983790" sldId="266"/>
            <ac:spMk id="427" creationId="{C2D1A627-545D-486F-8A8A-D9B58A91F97E}"/>
          </ac:spMkLst>
        </pc:spChg>
        <pc:spChg chg="mod topLvl">
          <ac:chgData name="Miyake Hidenori" userId="d033026309c6377c" providerId="LiveId" clId="{490D0CB9-8EA9-4B3D-9F96-89CE45EEAADF}" dt="2022-04-23T08:53:58.596" v="150" actId="1038"/>
          <ac:spMkLst>
            <pc:docMk/>
            <pc:sldMk cId="797983790" sldId="266"/>
            <ac:spMk id="428" creationId="{230A553B-11F3-4D2C-A7B1-B1DCBB4DB163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39" creationId="{20E273BB-4C9D-41A4-9FCA-4AE1B295708E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40" creationId="{059EF961-2000-4991-B977-DC61A02548A5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41" creationId="{A3223A59-6178-4243-9276-E6AD22ECD2EC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42" creationId="{1C8053A5-D15C-45D8-A05F-D8828EC31E5F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45" creationId="{D3CFB648-BB9C-422C-B710-AFEE0F848DEB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46" creationId="{BDE4E2E3-FB7E-439D-9CBE-D90AE1936054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47" creationId="{CED93493-7F1A-49EE-90CD-CDD44E60CA3B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48" creationId="{413BD627-964D-4640-A923-CEA914FAB533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49" creationId="{9BF25D63-2D54-4282-A479-D7D007F00B21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50" creationId="{C5DE09AE-7F4B-4281-ADD9-5853D1B25907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51" creationId="{8ACC4005-0565-4414-BBA1-4389630A8CF0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52" creationId="{BC8822B2-C62D-4132-B432-2EEE59F45D5B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53" creationId="{936D2FEE-F2F4-4F3D-9F88-2E9ECA43C267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54" creationId="{27C3ACCF-62F8-4A96-8AB3-23A6219453B2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55" creationId="{61B987C2-1ECB-4730-AAB8-765089058073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67" creationId="{65BBA0E7-981B-4481-883A-45CCFB512F85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68" creationId="{4BDEFEA8-A9BD-46B6-81E0-A91CA2AA2FAA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70" creationId="{3B883D01-3A82-4EEA-8E42-C535A16F2B92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71" creationId="{7E91B910-0327-4F37-B1B5-50088014C8A6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72" creationId="{9EFB500F-EEB5-42E2-90D4-2E51922FD005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73" creationId="{EFE379FA-B3EB-4BD8-AAA4-FF82E66BC011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75" creationId="{10B60C26-7E89-4216-9F51-1B12C1D40017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76" creationId="{2803F60E-49B0-4EE5-BEFA-B6517967812F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77" creationId="{3C310C15-3765-4AC4-8334-CEC5598E913D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78" creationId="{A8388582-720C-4C8B-BB1C-224F5EFB2DCD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79" creationId="{34DE6546-14A2-4DE2-9B5F-39478206DE5C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80" creationId="{07BA9840-52A6-4C4B-BB73-06908D672569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81" creationId="{E27168BE-59B2-42D3-82F9-4807C4D31217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82" creationId="{417A977C-6212-4FA3-B0F1-F386251923A2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83" creationId="{E5478C8B-5B81-4BED-809A-1298481F482E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84" creationId="{969D9DD7-57DF-45FC-9EC1-708B49E7C5ED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85" creationId="{41B33717-650D-4235-9D51-B414A6C289D5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86" creationId="{CF8792C3-B12E-4CDF-9495-D7E55F6981A9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87" creationId="{501E6ADA-5B29-4002-B372-ADFB121A7A9A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88" creationId="{3EC919E7-B3EF-471A-93A0-3E17B13DAFA0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89" creationId="{245B4E9C-FFD5-4B0E-BE79-3CCAFE4861DE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90" creationId="{F7C1DEE1-039E-4D33-854A-05F46026727C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491" creationId="{A0E7492E-CB65-410D-9A45-68817A33A850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639" creationId="{7D96BDC5-B32A-4337-9015-E2940C2B00A6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641" creationId="{7F463F06-8C28-454E-9B32-D8C4C65EBFBA}"/>
          </ac:spMkLst>
        </pc:spChg>
        <pc:spChg chg="mod">
          <ac:chgData name="Miyake Hidenori" userId="d033026309c6377c" providerId="LiveId" clId="{490D0CB9-8EA9-4B3D-9F96-89CE45EEAADF}" dt="2022-04-24T12:30:19.824" v="172" actId="206"/>
          <ac:spMkLst>
            <pc:docMk/>
            <pc:sldMk cId="797983790" sldId="266"/>
            <ac:spMk id="642" creationId="{2DB8BAE0-93A8-44B1-930B-1CEF3B7D0A5C}"/>
          </ac:spMkLst>
        </pc:spChg>
        <pc:spChg chg="mod topLvl">
          <ac:chgData name="Miyake Hidenori" userId="d033026309c6377c" providerId="LiveId" clId="{490D0CB9-8EA9-4B3D-9F96-89CE45EEAADF}" dt="2022-04-24T12:48:25.762" v="205" actId="164"/>
          <ac:spMkLst>
            <pc:docMk/>
            <pc:sldMk cId="797983790" sldId="266"/>
            <ac:spMk id="784" creationId="{355EA4A3-7115-43AA-98AB-7CBBAC2E41A5}"/>
          </ac:spMkLst>
        </pc:spChg>
        <pc:spChg chg="mod topLvl">
          <ac:chgData name="Miyake Hidenori" userId="d033026309c6377c" providerId="LiveId" clId="{490D0CB9-8EA9-4B3D-9F96-89CE45EEAADF}" dt="2022-04-24T12:48:25.762" v="205" actId="164"/>
          <ac:spMkLst>
            <pc:docMk/>
            <pc:sldMk cId="797983790" sldId="266"/>
            <ac:spMk id="785" creationId="{CA48C694-9070-4CCE-847C-2EC5FA266692}"/>
          </ac:spMkLst>
        </pc:spChg>
        <pc:spChg chg="mod topLvl">
          <ac:chgData name="Miyake Hidenori" userId="d033026309c6377c" providerId="LiveId" clId="{490D0CB9-8EA9-4B3D-9F96-89CE45EEAADF}" dt="2022-04-24T12:48:25.762" v="205" actId="164"/>
          <ac:spMkLst>
            <pc:docMk/>
            <pc:sldMk cId="797983790" sldId="266"/>
            <ac:spMk id="786" creationId="{9EA914E4-BCF2-4062-8A85-7302B40E013A}"/>
          </ac:spMkLst>
        </pc:spChg>
        <pc:spChg chg="mod topLvl">
          <ac:chgData name="Miyake Hidenori" userId="d033026309c6377c" providerId="LiveId" clId="{490D0CB9-8EA9-4B3D-9F96-89CE45EEAADF}" dt="2022-04-24T12:48:25.762" v="205" actId="164"/>
          <ac:spMkLst>
            <pc:docMk/>
            <pc:sldMk cId="797983790" sldId="266"/>
            <ac:spMk id="787" creationId="{F6BD9B48-FD95-4BED-960E-41A3A9978682}"/>
          </ac:spMkLst>
        </pc:spChg>
        <pc:spChg chg="mod topLvl">
          <ac:chgData name="Miyake Hidenori" userId="d033026309c6377c" providerId="LiveId" clId="{490D0CB9-8EA9-4B3D-9F96-89CE45EEAADF}" dt="2022-04-24T12:48:25.762" v="205" actId="164"/>
          <ac:spMkLst>
            <pc:docMk/>
            <pc:sldMk cId="797983790" sldId="266"/>
            <ac:spMk id="788" creationId="{76343A0D-96BE-4959-9ABF-8F22FC8C504E}"/>
          </ac:spMkLst>
        </pc:spChg>
        <pc:spChg chg="mod topLvl">
          <ac:chgData name="Miyake Hidenori" userId="d033026309c6377c" providerId="LiveId" clId="{490D0CB9-8EA9-4B3D-9F96-89CE45EEAADF}" dt="2022-04-24T12:48:25.762" v="205" actId="164"/>
          <ac:spMkLst>
            <pc:docMk/>
            <pc:sldMk cId="797983790" sldId="266"/>
            <ac:spMk id="792" creationId="{2FA6A805-DA57-46F5-A221-6B06F0DF314D}"/>
          </ac:spMkLst>
        </pc:spChg>
        <pc:spChg chg="mod ord topLvl">
          <ac:chgData name="Miyake Hidenori" userId="d033026309c6377c" providerId="LiveId" clId="{490D0CB9-8EA9-4B3D-9F96-89CE45EEAADF}" dt="2022-04-24T12:48:55.644" v="211" actId="1036"/>
          <ac:spMkLst>
            <pc:docMk/>
            <pc:sldMk cId="797983790" sldId="266"/>
            <ac:spMk id="794" creationId="{AEFDAD4E-1DCB-4A49-A263-A86D88A7D7B4}"/>
          </ac:spMkLst>
        </pc:spChg>
        <pc:spChg chg="mod ord topLvl">
          <ac:chgData name="Miyake Hidenori" userId="d033026309c6377c" providerId="LiveId" clId="{490D0CB9-8EA9-4B3D-9F96-89CE45EEAADF}" dt="2022-04-24T12:48:55.644" v="211" actId="1036"/>
          <ac:spMkLst>
            <pc:docMk/>
            <pc:sldMk cId="797983790" sldId="266"/>
            <ac:spMk id="796" creationId="{4EBED626-B4C6-4A77-B07B-E18D8C19B4B1}"/>
          </ac:spMkLst>
        </pc:spChg>
        <pc:spChg chg="mod topLvl">
          <ac:chgData name="Miyake Hidenori" userId="d033026309c6377c" providerId="LiveId" clId="{490D0CB9-8EA9-4B3D-9F96-89CE45EEAADF}" dt="2022-04-24T12:48:25.762" v="205" actId="164"/>
          <ac:spMkLst>
            <pc:docMk/>
            <pc:sldMk cId="797983790" sldId="266"/>
            <ac:spMk id="798" creationId="{EB05DC4F-F1C7-427F-8D6F-6BFC112278EB}"/>
          </ac:spMkLst>
        </pc:spChg>
        <pc:spChg chg="mod topLvl">
          <ac:chgData name="Miyake Hidenori" userId="d033026309c6377c" providerId="LiveId" clId="{490D0CB9-8EA9-4B3D-9F96-89CE45EEAADF}" dt="2022-04-24T12:48:25.762" v="205" actId="164"/>
          <ac:spMkLst>
            <pc:docMk/>
            <pc:sldMk cId="797983790" sldId="266"/>
            <ac:spMk id="800" creationId="{2CF9C2F6-E154-4657-A79D-B3186E59DD34}"/>
          </ac:spMkLst>
        </pc:spChg>
        <pc:spChg chg="mod">
          <ac:chgData name="Miyake Hidenori" userId="d033026309c6377c" providerId="LiveId" clId="{490D0CB9-8EA9-4B3D-9F96-89CE45EEAADF}" dt="2022-04-24T12:31:24.479" v="189" actId="1035"/>
          <ac:spMkLst>
            <pc:docMk/>
            <pc:sldMk cId="797983790" sldId="266"/>
            <ac:spMk id="1015" creationId="{D64F490D-C30B-4F46-9E1A-2AA2DE9D4862}"/>
          </ac:spMkLst>
        </pc:spChg>
        <pc:spChg chg="mod">
          <ac:chgData name="Miyake Hidenori" userId="d033026309c6377c" providerId="LiveId" clId="{490D0CB9-8EA9-4B3D-9F96-89CE45EEAADF}" dt="2022-04-24T12:31:27.401" v="194" actId="1035"/>
          <ac:spMkLst>
            <pc:docMk/>
            <pc:sldMk cId="797983790" sldId="266"/>
            <ac:spMk id="1016" creationId="{AA17887A-410D-46C2-9AE4-E6ECBFD43486}"/>
          </ac:spMkLst>
        </pc:spChg>
        <pc:spChg chg="mod modVis">
          <ac:chgData name="Miyake Hidenori" userId="d033026309c6377c" providerId="LiveId" clId="{490D0CB9-8EA9-4B3D-9F96-89CE45EEAADF}" dt="2022-04-24T12:31:09.788" v="179" actId="1036"/>
          <ac:spMkLst>
            <pc:docMk/>
            <pc:sldMk cId="797983790" sldId="266"/>
            <ac:spMk id="1046" creationId="{A4B64477-D23B-419E-8E17-6D4BEB0AD1BC}"/>
          </ac:spMkLst>
        </pc:spChg>
        <pc:spChg chg="mod">
          <ac:chgData name="Miyake Hidenori" userId="d033026309c6377c" providerId="LiveId" clId="{490D0CB9-8EA9-4B3D-9F96-89CE45EEAADF}" dt="2022-04-24T12:31:13.711" v="184" actId="1036"/>
          <ac:spMkLst>
            <pc:docMk/>
            <pc:sldMk cId="797983790" sldId="266"/>
            <ac:spMk id="1047" creationId="{DCA79B21-FED8-4448-8396-4E897A39202C}"/>
          </ac:spMkLst>
        </pc:spChg>
        <pc:grpChg chg="add mod">
          <ac:chgData name="Miyake Hidenori" userId="d033026309c6377c" providerId="LiveId" clId="{490D0CB9-8EA9-4B3D-9F96-89CE45EEAADF}" dt="2022-04-23T09:05:40.442" v="152" actId="164"/>
          <ac:grpSpMkLst>
            <pc:docMk/>
            <pc:sldMk cId="797983790" sldId="266"/>
            <ac:grpSpMk id="2" creationId="{2B9DAE99-7845-4B84-97CC-C0154F3977D0}"/>
          </ac:grpSpMkLst>
        </pc:grpChg>
        <pc:grpChg chg="add mod">
          <ac:chgData name="Miyake Hidenori" userId="d033026309c6377c" providerId="LiveId" clId="{490D0CB9-8EA9-4B3D-9F96-89CE45EEAADF}" dt="2022-04-23T08:52:12.888" v="142" actId="164"/>
          <ac:grpSpMkLst>
            <pc:docMk/>
            <pc:sldMk cId="797983790" sldId="266"/>
            <ac:grpSpMk id="3" creationId="{AED2102B-6A55-4E09-B6F9-3C7AF8BA1AE4}"/>
          </ac:grpSpMkLst>
        </pc:grpChg>
        <pc:grpChg chg="add mod">
          <ac:chgData name="Miyake Hidenori" userId="d033026309c6377c" providerId="LiveId" clId="{490D0CB9-8EA9-4B3D-9F96-89CE45EEAADF}" dt="2022-04-23T08:53:01.882" v="145" actId="164"/>
          <ac:grpSpMkLst>
            <pc:docMk/>
            <pc:sldMk cId="797983790" sldId="266"/>
            <ac:grpSpMk id="10" creationId="{D600CD31-7A1C-4E05-99DC-D5FBB42E79B7}"/>
          </ac:grpSpMkLst>
        </pc:grpChg>
        <pc:grpChg chg="add mod">
          <ac:chgData name="Miyake Hidenori" userId="d033026309c6377c" providerId="LiveId" clId="{490D0CB9-8EA9-4B3D-9F96-89CE45EEAADF}" dt="2022-04-23T09:05:47.443" v="153" actId="164"/>
          <ac:grpSpMkLst>
            <pc:docMk/>
            <pc:sldMk cId="797983790" sldId="266"/>
            <ac:grpSpMk id="18" creationId="{1E57B784-A797-43AC-A580-FAA4E812E430}"/>
          </ac:grpSpMkLst>
        </pc:grpChg>
        <pc:grpChg chg="add mod">
          <ac:chgData name="Miyake Hidenori" userId="d033026309c6377c" providerId="LiveId" clId="{490D0CB9-8EA9-4B3D-9F96-89CE45EEAADF}" dt="2022-04-23T08:47:12.766" v="67" actId="164"/>
          <ac:grpSpMkLst>
            <pc:docMk/>
            <pc:sldMk cId="797983790" sldId="266"/>
            <ac:grpSpMk id="18" creationId="{CBE4B0E2-8054-4222-8181-ADA0F1150A67}"/>
          </ac:grpSpMkLst>
        </pc:grpChg>
        <pc:grpChg chg="add mod">
          <ac:chgData name="Miyake Hidenori" userId="d033026309c6377c" providerId="LiveId" clId="{490D0CB9-8EA9-4B3D-9F96-89CE45EEAADF}" dt="2022-04-23T08:53:01.882" v="145" actId="164"/>
          <ac:grpSpMkLst>
            <pc:docMk/>
            <pc:sldMk cId="797983790" sldId="266"/>
            <ac:grpSpMk id="22" creationId="{6D13493F-20A0-47E7-A770-D67FE94E04B4}"/>
          </ac:grpSpMkLst>
        </pc:grpChg>
        <pc:grpChg chg="add mod ord">
          <ac:chgData name="Miyake Hidenori" userId="d033026309c6377c" providerId="LiveId" clId="{490D0CB9-8EA9-4B3D-9F96-89CE45EEAADF}" dt="2022-04-23T08:53:01.882" v="145" actId="164"/>
          <ac:grpSpMkLst>
            <pc:docMk/>
            <pc:sldMk cId="797983790" sldId="266"/>
            <ac:grpSpMk id="26" creationId="{FD5C861D-8CF1-44A6-8B8A-C4D81F508223}"/>
          </ac:grpSpMkLst>
        </pc:grpChg>
        <pc:grpChg chg="add del mod">
          <ac:chgData name="Miyake Hidenori" userId="d033026309c6377c" providerId="LiveId" clId="{490D0CB9-8EA9-4B3D-9F96-89CE45EEAADF}" dt="2022-04-24T12:47:05.883" v="195" actId="165"/>
          <ac:grpSpMkLst>
            <pc:docMk/>
            <pc:sldMk cId="797983790" sldId="266"/>
            <ac:grpSpMk id="27" creationId="{563CF2B5-27B4-4913-BF8B-FDC660567BF5}"/>
          </ac:grpSpMkLst>
        </pc:grpChg>
        <pc:grpChg chg="add mod ord">
          <ac:chgData name="Miyake Hidenori" userId="d033026309c6377c" providerId="LiveId" clId="{490D0CB9-8EA9-4B3D-9F96-89CE45EEAADF}" dt="2022-04-23T08:53:01.882" v="145" actId="164"/>
          <ac:grpSpMkLst>
            <pc:docMk/>
            <pc:sldMk cId="797983790" sldId="266"/>
            <ac:grpSpMk id="28" creationId="{FAC8373B-2EA2-4C47-831F-957CA7D650E2}"/>
          </ac:grpSpMkLst>
        </pc:grpChg>
        <pc:grpChg chg="mod">
          <ac:chgData name="Miyake Hidenori" userId="d033026309c6377c" providerId="LiveId" clId="{490D0CB9-8EA9-4B3D-9F96-89CE45EEAADF}" dt="2022-04-24T12:30:19.824" v="172" actId="206"/>
          <ac:grpSpMkLst>
            <pc:docMk/>
            <pc:sldMk cId="797983790" sldId="266"/>
            <ac:grpSpMk id="30" creationId="{29EA46D6-B531-4C68-83AA-1B61A80551D7}"/>
          </ac:grpSpMkLst>
        </pc:grpChg>
        <pc:grpChg chg="mod">
          <ac:chgData name="Miyake Hidenori" userId="d033026309c6377c" providerId="LiveId" clId="{490D0CB9-8EA9-4B3D-9F96-89CE45EEAADF}" dt="2022-04-24T12:30:19.824" v="172" actId="206"/>
          <ac:grpSpMkLst>
            <pc:docMk/>
            <pc:sldMk cId="797983790" sldId="266"/>
            <ac:grpSpMk id="31" creationId="{D2A8E499-E59C-4863-BC09-2DE4B6BEB35D}"/>
          </ac:grpSpMkLst>
        </pc:grpChg>
        <pc:grpChg chg="mod">
          <ac:chgData name="Miyake Hidenori" userId="d033026309c6377c" providerId="LiveId" clId="{490D0CB9-8EA9-4B3D-9F96-89CE45EEAADF}" dt="2022-04-24T12:30:19.824" v="172" actId="206"/>
          <ac:grpSpMkLst>
            <pc:docMk/>
            <pc:sldMk cId="797983790" sldId="266"/>
            <ac:grpSpMk id="33" creationId="{FF394A0A-5C08-4021-8039-4694D7A23DDC}"/>
          </ac:grpSpMkLst>
        </pc:grpChg>
        <pc:grpChg chg="mod">
          <ac:chgData name="Miyake Hidenori" userId="d033026309c6377c" providerId="LiveId" clId="{490D0CB9-8EA9-4B3D-9F96-89CE45EEAADF}" dt="2022-04-24T12:30:19.824" v="172" actId="206"/>
          <ac:grpSpMkLst>
            <pc:docMk/>
            <pc:sldMk cId="797983790" sldId="266"/>
            <ac:grpSpMk id="34" creationId="{7732AC86-8EEB-44A5-800A-D93EB3383F7A}"/>
          </ac:grpSpMkLst>
        </pc:grpChg>
        <pc:grpChg chg="mod">
          <ac:chgData name="Miyake Hidenori" userId="d033026309c6377c" providerId="LiveId" clId="{490D0CB9-8EA9-4B3D-9F96-89CE45EEAADF}" dt="2022-04-24T12:30:19.824" v="172" actId="206"/>
          <ac:grpSpMkLst>
            <pc:docMk/>
            <pc:sldMk cId="797983790" sldId="266"/>
            <ac:grpSpMk id="35" creationId="{B5EAE244-EFF0-4DD3-AB02-E51503D1EF1D}"/>
          </ac:grpSpMkLst>
        </pc:grpChg>
        <pc:grpChg chg="mod">
          <ac:chgData name="Miyake Hidenori" userId="d033026309c6377c" providerId="LiveId" clId="{490D0CB9-8EA9-4B3D-9F96-89CE45EEAADF}" dt="2022-04-24T12:30:19.824" v="172" actId="206"/>
          <ac:grpSpMkLst>
            <pc:docMk/>
            <pc:sldMk cId="797983790" sldId="266"/>
            <ac:grpSpMk id="36" creationId="{24ADBF70-26A5-488C-8634-BBB47EFAA09B}"/>
          </ac:grpSpMkLst>
        </pc:grpChg>
        <pc:grpChg chg="mod">
          <ac:chgData name="Miyake Hidenori" userId="d033026309c6377c" providerId="LiveId" clId="{490D0CB9-8EA9-4B3D-9F96-89CE45EEAADF}" dt="2022-04-24T12:30:19.824" v="172" actId="206"/>
          <ac:grpSpMkLst>
            <pc:docMk/>
            <pc:sldMk cId="797983790" sldId="266"/>
            <ac:grpSpMk id="37" creationId="{497D2D7F-3FBD-408B-82B9-9DE878058DBA}"/>
          </ac:grpSpMkLst>
        </pc:grpChg>
        <pc:grpChg chg="mod">
          <ac:chgData name="Miyake Hidenori" userId="d033026309c6377c" providerId="LiveId" clId="{490D0CB9-8EA9-4B3D-9F96-89CE45EEAADF}" dt="2022-04-24T12:30:19.824" v="172" actId="206"/>
          <ac:grpSpMkLst>
            <pc:docMk/>
            <pc:sldMk cId="797983790" sldId="266"/>
            <ac:grpSpMk id="38" creationId="{BB3528C5-0753-4130-BA65-EE4472797356}"/>
          </ac:grpSpMkLst>
        </pc:grpChg>
        <pc:grpChg chg="mod">
          <ac:chgData name="Miyake Hidenori" userId="d033026309c6377c" providerId="LiveId" clId="{490D0CB9-8EA9-4B3D-9F96-89CE45EEAADF}" dt="2022-04-24T12:30:19.824" v="172" actId="206"/>
          <ac:grpSpMkLst>
            <pc:docMk/>
            <pc:sldMk cId="797983790" sldId="266"/>
            <ac:grpSpMk id="39" creationId="{0587DA1B-1098-48EE-A611-A503E116ED4D}"/>
          </ac:grpSpMkLst>
        </pc:grpChg>
        <pc:grpChg chg="mod modVis">
          <ac:chgData name="Miyake Hidenori" userId="d033026309c6377c" providerId="LiveId" clId="{490D0CB9-8EA9-4B3D-9F96-89CE45EEAADF}" dt="2022-04-24T12:30:19.824" v="172" actId="206"/>
          <ac:grpSpMkLst>
            <pc:docMk/>
            <pc:sldMk cId="797983790" sldId="266"/>
            <ac:grpSpMk id="40" creationId="{827E9210-6130-4E8B-BFE0-2621C5EE72BE}"/>
          </ac:grpSpMkLst>
        </pc:grpChg>
        <pc:grpChg chg="add mod">
          <ac:chgData name="Miyake Hidenori" userId="d033026309c6377c" providerId="LiveId" clId="{490D0CB9-8EA9-4B3D-9F96-89CE45EEAADF}" dt="2022-04-23T09:05:47.443" v="153" actId="164"/>
          <ac:grpSpMkLst>
            <pc:docMk/>
            <pc:sldMk cId="797983790" sldId="266"/>
            <ac:grpSpMk id="41" creationId="{0FE76A58-D2E6-4154-A4A7-5ED46518FE4F}"/>
          </ac:grpSpMkLst>
        </pc:grpChg>
        <pc:grpChg chg="add mod">
          <ac:chgData name="Miyake Hidenori" userId="d033026309c6377c" providerId="LiveId" clId="{490D0CB9-8EA9-4B3D-9F96-89CE45EEAADF}" dt="2022-04-24T12:48:25.762" v="205" actId="164"/>
          <ac:grpSpMkLst>
            <pc:docMk/>
            <pc:sldMk cId="797983790" sldId="266"/>
            <ac:grpSpMk id="42" creationId="{45E21378-F9DF-4706-974B-2EE890FAB7BD}"/>
          </ac:grpSpMkLst>
        </pc:grpChg>
        <pc:grpChg chg="add mod">
          <ac:chgData name="Miyake Hidenori" userId="d033026309c6377c" providerId="LiveId" clId="{490D0CB9-8EA9-4B3D-9F96-89CE45EEAADF}" dt="2022-04-23T12:00:25.020" v="156"/>
          <ac:grpSpMkLst>
            <pc:docMk/>
            <pc:sldMk cId="797983790" sldId="266"/>
            <ac:grpSpMk id="364" creationId="{7BBCD65E-0B9A-419F-9B03-2F066FB93E86}"/>
          </ac:grpSpMkLst>
        </pc:grpChg>
        <pc:grpChg chg="mod">
          <ac:chgData name="Miyake Hidenori" userId="d033026309c6377c" providerId="LiveId" clId="{490D0CB9-8EA9-4B3D-9F96-89CE45EEAADF}" dt="2022-04-23T12:00:25.020" v="156"/>
          <ac:grpSpMkLst>
            <pc:docMk/>
            <pc:sldMk cId="797983790" sldId="266"/>
            <ac:grpSpMk id="367" creationId="{8E17A7CB-E07D-4B15-9351-EECB2E965179}"/>
          </ac:grpSpMkLst>
        </pc:grpChg>
        <pc:grpChg chg="mod">
          <ac:chgData name="Miyake Hidenori" userId="d033026309c6377c" providerId="LiveId" clId="{490D0CB9-8EA9-4B3D-9F96-89CE45EEAADF}" dt="2022-04-23T12:00:25.020" v="156"/>
          <ac:grpSpMkLst>
            <pc:docMk/>
            <pc:sldMk cId="797983790" sldId="266"/>
            <ac:grpSpMk id="368" creationId="{03568FCA-9FEE-4E3F-A11A-25898EF03D87}"/>
          </ac:grpSpMkLst>
        </pc:grpChg>
        <pc:grpChg chg="mod">
          <ac:chgData name="Miyake Hidenori" userId="d033026309c6377c" providerId="LiveId" clId="{490D0CB9-8EA9-4B3D-9F96-89CE45EEAADF}" dt="2022-04-23T12:00:25.020" v="156"/>
          <ac:grpSpMkLst>
            <pc:docMk/>
            <pc:sldMk cId="797983790" sldId="266"/>
            <ac:grpSpMk id="369" creationId="{632487B3-F452-411E-A0A1-FCF4E216EABE}"/>
          </ac:grpSpMkLst>
        </pc:grpChg>
        <pc:grpChg chg="mod">
          <ac:chgData name="Miyake Hidenori" userId="d033026309c6377c" providerId="LiveId" clId="{490D0CB9-8EA9-4B3D-9F96-89CE45EEAADF}" dt="2022-04-23T12:00:25.020" v="156"/>
          <ac:grpSpMkLst>
            <pc:docMk/>
            <pc:sldMk cId="797983790" sldId="266"/>
            <ac:grpSpMk id="370" creationId="{D840C50B-58A7-4491-AFE8-267578A48773}"/>
          </ac:grpSpMkLst>
        </pc:grpChg>
        <pc:grpChg chg="del">
          <ac:chgData name="Miyake Hidenori" userId="d033026309c6377c" providerId="LiveId" clId="{490D0CB9-8EA9-4B3D-9F96-89CE45EEAADF}" dt="2022-04-23T08:46:25.038" v="39" actId="165"/>
          <ac:grpSpMkLst>
            <pc:docMk/>
            <pc:sldMk cId="797983790" sldId="266"/>
            <ac:grpSpMk id="386" creationId="{553E1808-B923-4C4A-A68C-DDFEEE95F304}"/>
          </ac:grpSpMkLst>
        </pc:grpChg>
        <pc:grpChg chg="del mod topLvl">
          <ac:chgData name="Miyake Hidenori" userId="d033026309c6377c" providerId="LiveId" clId="{490D0CB9-8EA9-4B3D-9F96-89CE45EEAADF}" dt="2022-04-23T08:46:28.805" v="40" actId="165"/>
          <ac:grpSpMkLst>
            <pc:docMk/>
            <pc:sldMk cId="797983790" sldId="266"/>
            <ac:grpSpMk id="387" creationId="{38B06DBF-D12E-43E1-9CBC-DD4ACC38012E}"/>
          </ac:grpSpMkLst>
        </pc:grpChg>
        <pc:grpChg chg="del mod topLvl">
          <ac:chgData name="Miyake Hidenori" userId="d033026309c6377c" providerId="LiveId" clId="{490D0CB9-8EA9-4B3D-9F96-89CE45EEAADF}" dt="2022-04-23T08:46:28.805" v="40" actId="165"/>
          <ac:grpSpMkLst>
            <pc:docMk/>
            <pc:sldMk cId="797983790" sldId="266"/>
            <ac:grpSpMk id="388" creationId="{A0D14F4C-26A1-4691-918C-CEA5E029D593}"/>
          </ac:grpSpMkLst>
        </pc:grpChg>
        <pc:grpChg chg="del mod topLvl">
          <ac:chgData name="Miyake Hidenori" userId="d033026309c6377c" providerId="LiveId" clId="{490D0CB9-8EA9-4B3D-9F96-89CE45EEAADF}" dt="2022-04-23T08:46:28.805" v="40" actId="165"/>
          <ac:grpSpMkLst>
            <pc:docMk/>
            <pc:sldMk cId="797983790" sldId="266"/>
            <ac:grpSpMk id="389" creationId="{D482C232-8EB6-438F-9E98-CE9523EEFF85}"/>
          </ac:grpSpMkLst>
        </pc:grpChg>
        <pc:grpChg chg="del mod topLvl">
          <ac:chgData name="Miyake Hidenori" userId="d033026309c6377c" providerId="LiveId" clId="{490D0CB9-8EA9-4B3D-9F96-89CE45EEAADF}" dt="2022-04-23T08:46:28.805" v="40" actId="165"/>
          <ac:grpSpMkLst>
            <pc:docMk/>
            <pc:sldMk cId="797983790" sldId="266"/>
            <ac:grpSpMk id="392" creationId="{53B78E9E-7CCA-4322-B518-6EE0A1C3E217}"/>
          </ac:grpSpMkLst>
        </pc:grpChg>
        <pc:grpChg chg="del mod topLvl">
          <ac:chgData name="Miyake Hidenori" userId="d033026309c6377c" providerId="LiveId" clId="{490D0CB9-8EA9-4B3D-9F96-89CE45EEAADF}" dt="2022-04-23T08:46:28.805" v="40" actId="165"/>
          <ac:grpSpMkLst>
            <pc:docMk/>
            <pc:sldMk cId="797983790" sldId="266"/>
            <ac:grpSpMk id="393" creationId="{05E536E2-10E0-4B9A-B3FE-773D11D93341}"/>
          </ac:grpSpMkLst>
        </pc:grpChg>
        <pc:grpChg chg="del mod modVis">
          <ac:chgData name="Miyake Hidenori" userId="d033026309c6377c" providerId="LiveId" clId="{490D0CB9-8EA9-4B3D-9F96-89CE45EEAADF}" dt="2022-04-26T11:59:05.728" v="213" actId="478"/>
          <ac:grpSpMkLst>
            <pc:docMk/>
            <pc:sldMk cId="797983790" sldId="266"/>
            <ac:grpSpMk id="566" creationId="{A7891524-746E-4EF0-B155-5534F2683A9E}"/>
          </ac:grpSpMkLst>
        </pc:grpChg>
        <pc:grpChg chg="mod">
          <ac:chgData name="Miyake Hidenori" userId="d033026309c6377c" providerId="LiveId" clId="{490D0CB9-8EA9-4B3D-9F96-89CE45EEAADF}" dt="2022-04-24T12:30:19.824" v="172" actId="206"/>
          <ac:grpSpMkLst>
            <pc:docMk/>
            <pc:sldMk cId="797983790" sldId="266"/>
            <ac:grpSpMk id="640" creationId="{31FF54A3-930E-40C7-9127-EBEFB3A3D77B}"/>
          </ac:grpSpMkLst>
        </pc:grpChg>
        <pc:grpChg chg="del mod topLvl modVis">
          <ac:chgData name="Miyake Hidenori" userId="d033026309c6377c" providerId="LiveId" clId="{490D0CB9-8EA9-4B3D-9F96-89CE45EEAADF}" dt="2022-04-24T12:47:11.665" v="196" actId="165"/>
          <ac:grpSpMkLst>
            <pc:docMk/>
            <pc:sldMk cId="797983790" sldId="266"/>
            <ac:grpSpMk id="782" creationId="{9D56198E-68D2-4538-A10A-35C80FAE5BE1}"/>
          </ac:grpSpMkLst>
        </pc:grpChg>
        <pc:grpChg chg="del mod topLvl">
          <ac:chgData name="Miyake Hidenori" userId="d033026309c6377c" providerId="LiveId" clId="{490D0CB9-8EA9-4B3D-9F96-89CE45EEAADF}" dt="2022-04-24T12:47:18.198" v="197" actId="165"/>
          <ac:grpSpMkLst>
            <pc:docMk/>
            <pc:sldMk cId="797983790" sldId="266"/>
            <ac:grpSpMk id="783" creationId="{99459A5E-53DC-4DD0-8EBB-1E066BB268D2}"/>
          </ac:grpSpMkLst>
        </pc:grpChg>
        <pc:grpChg chg="del mod topLvl">
          <ac:chgData name="Miyake Hidenori" userId="d033026309c6377c" providerId="LiveId" clId="{490D0CB9-8EA9-4B3D-9F96-89CE45EEAADF}" dt="2022-04-24T12:47:18.198" v="197" actId="165"/>
          <ac:grpSpMkLst>
            <pc:docMk/>
            <pc:sldMk cId="797983790" sldId="266"/>
            <ac:grpSpMk id="793" creationId="{73E448A1-22B0-4768-8C11-86232B8C2B68}"/>
          </ac:grpSpMkLst>
        </pc:grpChg>
        <pc:grpChg chg="mod modVis">
          <ac:chgData name="Miyake Hidenori" userId="d033026309c6377c" providerId="LiveId" clId="{490D0CB9-8EA9-4B3D-9F96-89CE45EEAADF}" dt="2022-04-23T08:53:03.539" v="146" actId="33935"/>
          <ac:grpSpMkLst>
            <pc:docMk/>
            <pc:sldMk cId="797983790" sldId="266"/>
            <ac:grpSpMk id="1044" creationId="{AD5AC0EF-46B6-4627-97ED-0397F56EBA2B}"/>
          </ac:grpSpMkLst>
        </pc:grpChg>
        <pc:grpChg chg="mod">
          <ac:chgData name="Miyake Hidenori" userId="d033026309c6377c" providerId="LiveId" clId="{490D0CB9-8EA9-4B3D-9F96-89CE45EEAADF}" dt="2022-04-23T09:05:40.442" v="152" actId="164"/>
          <ac:grpSpMkLst>
            <pc:docMk/>
            <pc:sldMk cId="797983790" sldId="266"/>
            <ac:grpSpMk id="1075" creationId="{DAE529C3-E046-46B4-A076-55CEE1310AB6}"/>
          </ac:grpSpMkLst>
        </pc:grpChg>
        <pc:picChg chg="mod">
          <ac:chgData name="Miyake Hidenori" userId="d033026309c6377c" providerId="LiveId" clId="{490D0CB9-8EA9-4B3D-9F96-89CE45EEAADF}" dt="2022-04-23T12:00:25.020" v="156"/>
          <ac:picMkLst>
            <pc:docMk/>
            <pc:sldMk cId="797983790" sldId="266"/>
            <ac:picMk id="365" creationId="{E9CA4BDC-901E-448D-9D70-9470C1B70214}"/>
          </ac:picMkLst>
        </pc:picChg>
        <pc:cxnChg chg="mod">
          <ac:chgData name="Miyake Hidenori" userId="d033026309c6377c" providerId="LiveId" clId="{490D0CB9-8EA9-4B3D-9F96-89CE45EEAADF}" dt="2022-04-23T12:00:25.020" v="156"/>
          <ac:cxnSpMkLst>
            <pc:docMk/>
            <pc:sldMk cId="797983790" sldId="266"/>
            <ac:cxnSpMk id="371" creationId="{52AF6C16-80EB-47F0-9253-15D9A40E6501}"/>
          </ac:cxnSpMkLst>
        </pc:cxnChg>
        <pc:cxnChg chg="mod">
          <ac:chgData name="Miyake Hidenori" userId="d033026309c6377c" providerId="LiveId" clId="{490D0CB9-8EA9-4B3D-9F96-89CE45EEAADF}" dt="2022-04-23T12:00:25.020" v="156"/>
          <ac:cxnSpMkLst>
            <pc:docMk/>
            <pc:sldMk cId="797983790" sldId="266"/>
            <ac:cxnSpMk id="372" creationId="{054A3F02-96C3-40F9-BAC0-D5154E084EC5}"/>
          </ac:cxnSpMkLst>
        </pc:cxnChg>
        <pc:cxnChg chg="mod">
          <ac:chgData name="Miyake Hidenori" userId="d033026309c6377c" providerId="LiveId" clId="{490D0CB9-8EA9-4B3D-9F96-89CE45EEAADF}" dt="2022-04-23T12:00:25.020" v="156"/>
          <ac:cxnSpMkLst>
            <pc:docMk/>
            <pc:sldMk cId="797983790" sldId="266"/>
            <ac:cxnSpMk id="373" creationId="{358FA820-10FA-4425-9808-D873AF88FAAC}"/>
          </ac:cxnSpMkLst>
        </pc:cxnChg>
        <pc:cxnChg chg="mod topLvl">
          <ac:chgData name="Miyake Hidenori" userId="d033026309c6377c" providerId="LiveId" clId="{490D0CB9-8EA9-4B3D-9F96-89CE45EEAADF}" dt="2022-04-23T08:46:40.494" v="41" actId="164"/>
          <ac:cxnSpMkLst>
            <pc:docMk/>
            <pc:sldMk cId="797983790" sldId="266"/>
            <ac:cxnSpMk id="403" creationId="{5FB1503D-F89A-4F5A-9ED1-56C15A8B9F58}"/>
          </ac:cxnSpMkLst>
        </pc:cxnChg>
        <pc:cxnChg chg="mod topLvl">
          <ac:chgData name="Miyake Hidenori" userId="d033026309c6377c" providerId="LiveId" clId="{490D0CB9-8EA9-4B3D-9F96-89CE45EEAADF}" dt="2022-04-23T08:46:40.494" v="41" actId="164"/>
          <ac:cxnSpMkLst>
            <pc:docMk/>
            <pc:sldMk cId="797983790" sldId="266"/>
            <ac:cxnSpMk id="404" creationId="{84BA9D3C-2736-4374-B9BA-E576459A9116}"/>
          </ac:cxnSpMkLst>
        </pc:cxnChg>
        <pc:cxnChg chg="mod topLvl">
          <ac:chgData name="Miyake Hidenori" userId="d033026309c6377c" providerId="LiveId" clId="{490D0CB9-8EA9-4B3D-9F96-89CE45EEAADF}" dt="2022-04-23T08:46:40.494" v="41" actId="164"/>
          <ac:cxnSpMkLst>
            <pc:docMk/>
            <pc:sldMk cId="797983790" sldId="266"/>
            <ac:cxnSpMk id="405" creationId="{E970AE62-A5D0-4920-B1AA-FF641D28BD92}"/>
          </ac:cxnSpMkLst>
        </pc:cxnChg>
        <pc:cxnChg chg="mod topLvl">
          <ac:chgData name="Miyake Hidenori" userId="d033026309c6377c" providerId="LiveId" clId="{490D0CB9-8EA9-4B3D-9F96-89CE45EEAADF}" dt="2022-04-23T08:47:34.395" v="84" actId="692"/>
          <ac:cxnSpMkLst>
            <pc:docMk/>
            <pc:sldMk cId="797983790" sldId="266"/>
            <ac:cxnSpMk id="406" creationId="{572C7AD4-413B-4C75-A79E-78F5CB06E570}"/>
          </ac:cxnSpMkLst>
        </pc:cxnChg>
        <pc:cxnChg chg="mod topLvl">
          <ac:chgData name="Miyake Hidenori" userId="d033026309c6377c" providerId="LiveId" clId="{490D0CB9-8EA9-4B3D-9F96-89CE45EEAADF}" dt="2022-04-23T08:47:34.395" v="84" actId="692"/>
          <ac:cxnSpMkLst>
            <pc:docMk/>
            <pc:sldMk cId="797983790" sldId="266"/>
            <ac:cxnSpMk id="407" creationId="{3100A2EE-D429-45D4-A8E4-2BAF0654B8AB}"/>
          </ac:cxnSpMkLst>
        </pc:cxnChg>
        <pc:cxnChg chg="mod topLvl">
          <ac:chgData name="Miyake Hidenori" userId="d033026309c6377c" providerId="LiveId" clId="{490D0CB9-8EA9-4B3D-9F96-89CE45EEAADF}" dt="2022-04-23T08:53:40.670" v="148" actId="1037"/>
          <ac:cxnSpMkLst>
            <pc:docMk/>
            <pc:sldMk cId="797983790" sldId="266"/>
            <ac:cxnSpMk id="408" creationId="{321A72F5-F27C-4655-8311-A9C11417D53F}"/>
          </ac:cxnSpMkLst>
        </pc:cxnChg>
        <pc:cxnChg chg="mod topLvl">
          <ac:chgData name="Miyake Hidenori" userId="d033026309c6377c" providerId="LiveId" clId="{490D0CB9-8EA9-4B3D-9F96-89CE45EEAADF}" dt="2022-04-23T08:47:34.395" v="84" actId="692"/>
          <ac:cxnSpMkLst>
            <pc:docMk/>
            <pc:sldMk cId="797983790" sldId="266"/>
            <ac:cxnSpMk id="409" creationId="{2B557E98-E966-4947-8B76-276154F134E9}"/>
          </ac:cxnSpMkLst>
        </pc:cxnChg>
        <pc:cxnChg chg="mod topLvl">
          <ac:chgData name="Miyake Hidenori" userId="d033026309c6377c" providerId="LiveId" clId="{490D0CB9-8EA9-4B3D-9F96-89CE45EEAADF}" dt="2022-04-23T08:51:20.956" v="136" actId="478"/>
          <ac:cxnSpMkLst>
            <pc:docMk/>
            <pc:sldMk cId="797983790" sldId="266"/>
            <ac:cxnSpMk id="410" creationId="{FA00BA39-DC3E-446F-BC97-ED3A576D1D09}"/>
          </ac:cxnSpMkLst>
        </pc:cxnChg>
        <pc:cxnChg chg="mod">
          <ac:chgData name="Miyake Hidenori" userId="d033026309c6377c" providerId="LiveId" clId="{490D0CB9-8EA9-4B3D-9F96-89CE45EEAADF}" dt="2022-04-24T12:30:19.824" v="172" actId="206"/>
          <ac:cxnSpMkLst>
            <pc:docMk/>
            <pc:sldMk cId="797983790" sldId="266"/>
            <ac:cxnSpMk id="462" creationId="{4A3AC690-DBA3-44A5-806E-833CA070204B}"/>
          </ac:cxnSpMkLst>
        </pc:cxnChg>
        <pc:cxnChg chg="mod">
          <ac:chgData name="Miyake Hidenori" userId="d033026309c6377c" providerId="LiveId" clId="{490D0CB9-8EA9-4B3D-9F96-89CE45EEAADF}" dt="2022-04-24T12:30:19.824" v="172" actId="206"/>
          <ac:cxnSpMkLst>
            <pc:docMk/>
            <pc:sldMk cId="797983790" sldId="266"/>
            <ac:cxnSpMk id="463" creationId="{DBB4E4CF-F25F-4B47-8DDA-9AF2942EC713}"/>
          </ac:cxnSpMkLst>
        </pc:cxnChg>
        <pc:cxnChg chg="mod">
          <ac:chgData name="Miyake Hidenori" userId="d033026309c6377c" providerId="LiveId" clId="{490D0CB9-8EA9-4B3D-9F96-89CE45EEAADF}" dt="2022-04-24T12:30:19.824" v="172" actId="206"/>
          <ac:cxnSpMkLst>
            <pc:docMk/>
            <pc:sldMk cId="797983790" sldId="266"/>
            <ac:cxnSpMk id="464" creationId="{F5F9A7AF-5EEB-4422-BCEC-C3181C3CBA45}"/>
          </ac:cxnSpMkLst>
        </pc:cxnChg>
        <pc:cxnChg chg="mod">
          <ac:chgData name="Miyake Hidenori" userId="d033026309c6377c" providerId="LiveId" clId="{490D0CB9-8EA9-4B3D-9F96-89CE45EEAADF}" dt="2022-04-24T12:30:19.824" v="172" actId="206"/>
          <ac:cxnSpMkLst>
            <pc:docMk/>
            <pc:sldMk cId="797983790" sldId="266"/>
            <ac:cxnSpMk id="465" creationId="{1C7D0CB4-51FF-403F-9EC5-AE26FDEABC76}"/>
          </ac:cxnSpMkLst>
        </pc:cxnChg>
        <pc:cxnChg chg="mod">
          <ac:chgData name="Miyake Hidenori" userId="d033026309c6377c" providerId="LiveId" clId="{490D0CB9-8EA9-4B3D-9F96-89CE45EEAADF}" dt="2022-04-24T12:30:19.824" v="172" actId="206"/>
          <ac:cxnSpMkLst>
            <pc:docMk/>
            <pc:sldMk cId="797983790" sldId="266"/>
            <ac:cxnSpMk id="466" creationId="{CAE4A6EA-664B-4893-B1C9-079338440447}"/>
          </ac:cxnSpMkLst>
        </pc:cxnChg>
        <pc:cxnChg chg="mod topLvl">
          <ac:chgData name="Miyake Hidenori" userId="d033026309c6377c" providerId="LiveId" clId="{490D0CB9-8EA9-4B3D-9F96-89CE45EEAADF}" dt="2022-04-24T12:48:25.762" v="205" actId="164"/>
          <ac:cxnSpMkLst>
            <pc:docMk/>
            <pc:sldMk cId="797983790" sldId="266"/>
            <ac:cxnSpMk id="789" creationId="{08FBEDB8-CB79-4D75-8632-FC2E57F923B7}"/>
          </ac:cxnSpMkLst>
        </pc:cxnChg>
        <pc:cxnChg chg="mod topLvl">
          <ac:chgData name="Miyake Hidenori" userId="d033026309c6377c" providerId="LiveId" clId="{490D0CB9-8EA9-4B3D-9F96-89CE45EEAADF}" dt="2022-04-24T12:48:25.762" v="205" actId="164"/>
          <ac:cxnSpMkLst>
            <pc:docMk/>
            <pc:sldMk cId="797983790" sldId="266"/>
            <ac:cxnSpMk id="790" creationId="{F27D13E6-205D-4CD1-B373-B91249F1D506}"/>
          </ac:cxnSpMkLst>
        </pc:cxnChg>
        <pc:cxnChg chg="mod topLvl">
          <ac:chgData name="Miyake Hidenori" userId="d033026309c6377c" providerId="LiveId" clId="{490D0CB9-8EA9-4B3D-9F96-89CE45EEAADF}" dt="2022-04-24T12:48:25.762" v="205" actId="164"/>
          <ac:cxnSpMkLst>
            <pc:docMk/>
            <pc:sldMk cId="797983790" sldId="266"/>
            <ac:cxnSpMk id="791" creationId="{4BE4964C-3847-4B50-9DCC-B1EF5A399B5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69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70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8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5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7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2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5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6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9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0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7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グループ化 622">
            <a:extLst>
              <a:ext uri="{FF2B5EF4-FFF2-40B4-BE49-F238E27FC236}">
                <a16:creationId xmlns:a16="http://schemas.microsoft.com/office/drawing/2014/main" id="{5FB272A9-A45B-4E49-BF60-CF1B4834CC56}"/>
              </a:ext>
            </a:extLst>
          </p:cNvPr>
          <p:cNvGrpSpPr/>
          <p:nvPr/>
        </p:nvGrpSpPr>
        <p:grpSpPr>
          <a:xfrm flipH="1">
            <a:off x="3129734" y="2357085"/>
            <a:ext cx="1015200" cy="670867"/>
            <a:chOff x="297909" y="2356783"/>
            <a:chExt cx="1015200" cy="670867"/>
          </a:xfrm>
        </p:grpSpPr>
        <p:grpSp>
          <p:nvGrpSpPr>
            <p:cNvPr id="624" name="グループ化 623">
              <a:extLst>
                <a:ext uri="{FF2B5EF4-FFF2-40B4-BE49-F238E27FC236}">
                  <a16:creationId xmlns:a16="http://schemas.microsoft.com/office/drawing/2014/main" id="{6AA69FF5-D286-4371-9510-2432AE8B95CE}"/>
                </a:ext>
              </a:extLst>
            </p:cNvPr>
            <p:cNvGrpSpPr/>
            <p:nvPr/>
          </p:nvGrpSpPr>
          <p:grpSpPr>
            <a:xfrm>
              <a:off x="297909" y="2356783"/>
              <a:ext cx="1015200" cy="670867"/>
              <a:chOff x="297909" y="2356783"/>
              <a:chExt cx="1015200" cy="670867"/>
            </a:xfrm>
          </p:grpSpPr>
          <p:grpSp>
            <p:nvGrpSpPr>
              <p:cNvPr id="632" name="グループ化 631">
                <a:extLst>
                  <a:ext uri="{FF2B5EF4-FFF2-40B4-BE49-F238E27FC236}">
                    <a16:creationId xmlns:a16="http://schemas.microsoft.com/office/drawing/2014/main" id="{57D1205D-5E69-425E-BF88-55EC39CAF6BB}"/>
                  </a:ext>
                </a:extLst>
              </p:cNvPr>
              <p:cNvGrpSpPr/>
              <p:nvPr/>
            </p:nvGrpSpPr>
            <p:grpSpPr>
              <a:xfrm>
                <a:off x="297909" y="2356783"/>
                <a:ext cx="1015200" cy="627975"/>
                <a:chOff x="297909" y="2356783"/>
                <a:chExt cx="1015200" cy="627975"/>
              </a:xfrm>
            </p:grpSpPr>
            <p:sp>
              <p:nvSpPr>
                <p:cNvPr id="634" name="フリーフォーム: 図形 633">
                  <a:extLst>
                    <a:ext uri="{FF2B5EF4-FFF2-40B4-BE49-F238E27FC236}">
                      <a16:creationId xmlns:a16="http://schemas.microsoft.com/office/drawing/2014/main" id="{F7E22716-EEF8-431C-B573-15375F5A847D}"/>
                    </a:ext>
                  </a:extLst>
                </p:cNvPr>
                <p:cNvSpPr/>
                <p:nvPr/>
              </p:nvSpPr>
              <p:spPr>
                <a:xfrm rot="14887984">
                  <a:off x="153757" y="2652041"/>
                  <a:ext cx="404786" cy="116482"/>
                </a:xfrm>
                <a:custGeom>
                  <a:avLst/>
                  <a:gdLst>
                    <a:gd name="connsiteX0" fmla="*/ 405914 w 406637"/>
                    <a:gd name="connsiteY0" fmla="*/ 83080 h 116292"/>
                    <a:gd name="connsiteX1" fmla="*/ 0 w 406637"/>
                    <a:gd name="connsiteY1" fmla="*/ 116292 h 116292"/>
                    <a:gd name="connsiteX2" fmla="*/ 0 w 406637"/>
                    <a:gd name="connsiteY2" fmla="*/ 111378 h 116292"/>
                    <a:gd name="connsiteX3" fmla="*/ 196474 w 406637"/>
                    <a:gd name="connsiteY3" fmla="*/ 0 h 116292"/>
                    <a:gd name="connsiteX4" fmla="*/ 406637 w 406637"/>
                    <a:gd name="connsiteY4" fmla="*/ 79901 h 116292"/>
                    <a:gd name="connsiteX5" fmla="*/ 405914 w 406637"/>
                    <a:gd name="connsiteY5" fmla="*/ 83080 h 116292"/>
                    <a:gd name="connsiteX0" fmla="*/ 405914 w 407788"/>
                    <a:gd name="connsiteY0" fmla="*/ 83080 h 116292"/>
                    <a:gd name="connsiteX1" fmla="*/ 0 w 407788"/>
                    <a:gd name="connsiteY1" fmla="*/ 116292 h 116292"/>
                    <a:gd name="connsiteX2" fmla="*/ 0 w 407788"/>
                    <a:gd name="connsiteY2" fmla="*/ 111378 h 116292"/>
                    <a:gd name="connsiteX3" fmla="*/ 196474 w 407788"/>
                    <a:gd name="connsiteY3" fmla="*/ 0 h 116292"/>
                    <a:gd name="connsiteX4" fmla="*/ 407788 w 407788"/>
                    <a:gd name="connsiteY4" fmla="*/ 79036 h 116292"/>
                    <a:gd name="connsiteX5" fmla="*/ 405914 w 407788"/>
                    <a:gd name="connsiteY5" fmla="*/ 83080 h 116292"/>
                    <a:gd name="connsiteX0" fmla="*/ 405914 w 407833"/>
                    <a:gd name="connsiteY0" fmla="*/ 83080 h 116292"/>
                    <a:gd name="connsiteX1" fmla="*/ 0 w 407833"/>
                    <a:gd name="connsiteY1" fmla="*/ 116292 h 116292"/>
                    <a:gd name="connsiteX2" fmla="*/ 0 w 407833"/>
                    <a:gd name="connsiteY2" fmla="*/ 111378 h 116292"/>
                    <a:gd name="connsiteX3" fmla="*/ 196474 w 407833"/>
                    <a:gd name="connsiteY3" fmla="*/ 0 h 116292"/>
                    <a:gd name="connsiteX4" fmla="*/ 407833 w 407833"/>
                    <a:gd name="connsiteY4" fmla="*/ 79583 h 116292"/>
                    <a:gd name="connsiteX5" fmla="*/ 405914 w 407833"/>
                    <a:gd name="connsiteY5" fmla="*/ 83080 h 11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7833" h="116292">
                      <a:moveTo>
                        <a:pt x="405914" y="83080"/>
                      </a:moveTo>
                      <a:lnTo>
                        <a:pt x="0" y="116292"/>
                      </a:lnTo>
                      <a:lnTo>
                        <a:pt x="0" y="111378"/>
                      </a:lnTo>
                      <a:lnTo>
                        <a:pt x="196474" y="0"/>
                      </a:lnTo>
                      <a:lnTo>
                        <a:pt x="407833" y="79583"/>
                      </a:lnTo>
                      <a:lnTo>
                        <a:pt x="405914" y="8308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5" name="フリーフォーム: 図形 634">
                  <a:extLst>
                    <a:ext uri="{FF2B5EF4-FFF2-40B4-BE49-F238E27FC236}">
                      <a16:creationId xmlns:a16="http://schemas.microsoft.com/office/drawing/2014/main" id="{855EC805-1FC8-4F79-9620-FDBBC020B03C}"/>
                    </a:ext>
                  </a:extLst>
                </p:cNvPr>
                <p:cNvSpPr/>
                <p:nvPr/>
              </p:nvSpPr>
              <p:spPr>
                <a:xfrm rot="8700000" flipH="1">
                  <a:off x="935642" y="2753033"/>
                  <a:ext cx="377467" cy="125766"/>
                </a:xfrm>
                <a:custGeom>
                  <a:avLst/>
                  <a:gdLst>
                    <a:gd name="connsiteX0" fmla="*/ 405914 w 406637"/>
                    <a:gd name="connsiteY0" fmla="*/ 83080 h 116292"/>
                    <a:gd name="connsiteX1" fmla="*/ 0 w 406637"/>
                    <a:gd name="connsiteY1" fmla="*/ 116292 h 116292"/>
                    <a:gd name="connsiteX2" fmla="*/ 0 w 406637"/>
                    <a:gd name="connsiteY2" fmla="*/ 111378 h 116292"/>
                    <a:gd name="connsiteX3" fmla="*/ 196474 w 406637"/>
                    <a:gd name="connsiteY3" fmla="*/ 0 h 116292"/>
                    <a:gd name="connsiteX4" fmla="*/ 406637 w 406637"/>
                    <a:gd name="connsiteY4" fmla="*/ 79901 h 116292"/>
                    <a:gd name="connsiteX5" fmla="*/ 405914 w 406637"/>
                    <a:gd name="connsiteY5" fmla="*/ 83080 h 116292"/>
                    <a:gd name="connsiteX0" fmla="*/ 412966 w 413689"/>
                    <a:gd name="connsiteY0" fmla="*/ 83080 h 125561"/>
                    <a:gd name="connsiteX1" fmla="*/ 0 w 413689"/>
                    <a:gd name="connsiteY1" fmla="*/ 125561 h 125561"/>
                    <a:gd name="connsiteX2" fmla="*/ 7052 w 413689"/>
                    <a:gd name="connsiteY2" fmla="*/ 111378 h 125561"/>
                    <a:gd name="connsiteX3" fmla="*/ 203526 w 413689"/>
                    <a:gd name="connsiteY3" fmla="*/ 0 h 125561"/>
                    <a:gd name="connsiteX4" fmla="*/ 413689 w 413689"/>
                    <a:gd name="connsiteY4" fmla="*/ 79901 h 125561"/>
                    <a:gd name="connsiteX5" fmla="*/ 412966 w 413689"/>
                    <a:gd name="connsiteY5" fmla="*/ 83080 h 125561"/>
                    <a:gd name="connsiteX0" fmla="*/ 412966 w 413689"/>
                    <a:gd name="connsiteY0" fmla="*/ 83080 h 125561"/>
                    <a:gd name="connsiteX1" fmla="*/ 0 w 413689"/>
                    <a:gd name="connsiteY1" fmla="*/ 125561 h 125561"/>
                    <a:gd name="connsiteX2" fmla="*/ 3016 w 413689"/>
                    <a:gd name="connsiteY2" fmla="*/ 115138 h 125561"/>
                    <a:gd name="connsiteX3" fmla="*/ 203526 w 413689"/>
                    <a:gd name="connsiteY3" fmla="*/ 0 h 125561"/>
                    <a:gd name="connsiteX4" fmla="*/ 413689 w 413689"/>
                    <a:gd name="connsiteY4" fmla="*/ 79901 h 125561"/>
                    <a:gd name="connsiteX5" fmla="*/ 412966 w 413689"/>
                    <a:gd name="connsiteY5" fmla="*/ 83080 h 125561"/>
                    <a:gd name="connsiteX0" fmla="*/ 412966 w 415752"/>
                    <a:gd name="connsiteY0" fmla="*/ 83080 h 125561"/>
                    <a:gd name="connsiteX1" fmla="*/ 0 w 415752"/>
                    <a:gd name="connsiteY1" fmla="*/ 125561 h 125561"/>
                    <a:gd name="connsiteX2" fmla="*/ 3016 w 415752"/>
                    <a:gd name="connsiteY2" fmla="*/ 115138 h 125561"/>
                    <a:gd name="connsiteX3" fmla="*/ 203526 w 415752"/>
                    <a:gd name="connsiteY3" fmla="*/ 0 h 125561"/>
                    <a:gd name="connsiteX4" fmla="*/ 415752 w 415752"/>
                    <a:gd name="connsiteY4" fmla="*/ 81288 h 125561"/>
                    <a:gd name="connsiteX5" fmla="*/ 412966 w 415752"/>
                    <a:gd name="connsiteY5" fmla="*/ 83080 h 125561"/>
                    <a:gd name="connsiteX0" fmla="*/ 411835 w 415752"/>
                    <a:gd name="connsiteY0" fmla="*/ 85895 h 125561"/>
                    <a:gd name="connsiteX1" fmla="*/ 0 w 415752"/>
                    <a:gd name="connsiteY1" fmla="*/ 125561 h 125561"/>
                    <a:gd name="connsiteX2" fmla="*/ 3016 w 415752"/>
                    <a:gd name="connsiteY2" fmla="*/ 115138 h 125561"/>
                    <a:gd name="connsiteX3" fmla="*/ 203526 w 415752"/>
                    <a:gd name="connsiteY3" fmla="*/ 0 h 125561"/>
                    <a:gd name="connsiteX4" fmla="*/ 415752 w 415752"/>
                    <a:gd name="connsiteY4" fmla="*/ 81288 h 125561"/>
                    <a:gd name="connsiteX5" fmla="*/ 411835 w 415752"/>
                    <a:gd name="connsiteY5" fmla="*/ 85895 h 125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5752" h="125561">
                      <a:moveTo>
                        <a:pt x="411835" y="85895"/>
                      </a:moveTo>
                      <a:lnTo>
                        <a:pt x="0" y="125561"/>
                      </a:lnTo>
                      <a:lnTo>
                        <a:pt x="3016" y="115138"/>
                      </a:lnTo>
                      <a:lnTo>
                        <a:pt x="203526" y="0"/>
                      </a:lnTo>
                      <a:lnTo>
                        <a:pt x="415752" y="81288"/>
                      </a:lnTo>
                      <a:lnTo>
                        <a:pt x="411835" y="8589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6" name="台形 635">
                  <a:extLst>
                    <a:ext uri="{FF2B5EF4-FFF2-40B4-BE49-F238E27FC236}">
                      <a16:creationId xmlns:a16="http://schemas.microsoft.com/office/drawing/2014/main" id="{E5952C8C-8AF3-4E8F-A785-1B52FC44AC1F}"/>
                    </a:ext>
                  </a:extLst>
                </p:cNvPr>
                <p:cNvSpPr/>
                <p:nvPr/>
              </p:nvSpPr>
              <p:spPr>
                <a:xfrm rot="10800000" flipH="1">
                  <a:off x="663833" y="2871107"/>
                  <a:ext cx="114487" cy="113651"/>
                </a:xfrm>
                <a:prstGeom prst="trapezoid">
                  <a:avLst/>
                </a:pr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7" name="フリーフォーム: 図形 636">
                  <a:extLst>
                    <a:ext uri="{FF2B5EF4-FFF2-40B4-BE49-F238E27FC236}">
                      <a16:creationId xmlns:a16="http://schemas.microsoft.com/office/drawing/2014/main" id="{EF76F48E-346B-4D65-A9CA-4236FF2F2C94}"/>
                    </a:ext>
                  </a:extLst>
                </p:cNvPr>
                <p:cNvSpPr/>
                <p:nvPr/>
              </p:nvSpPr>
              <p:spPr>
                <a:xfrm rot="3480000" flipH="1">
                  <a:off x="452466" y="2216690"/>
                  <a:ext cx="211449" cy="491636"/>
                </a:xfrm>
                <a:custGeom>
                  <a:avLst/>
                  <a:gdLst>
                    <a:gd name="connsiteX0" fmla="*/ 115399 w 193087"/>
                    <a:gd name="connsiteY0" fmla="*/ 105422 h 441720"/>
                    <a:gd name="connsiteX1" fmla="*/ 193087 w 193087"/>
                    <a:gd name="connsiteY1" fmla="*/ 296894 h 441720"/>
                    <a:gd name="connsiteX2" fmla="*/ 184437 w 193087"/>
                    <a:gd name="connsiteY2" fmla="*/ 441720 h 441720"/>
                    <a:gd name="connsiteX3" fmla="*/ 179223 w 193087"/>
                    <a:gd name="connsiteY3" fmla="*/ 441720 h 441720"/>
                    <a:gd name="connsiteX4" fmla="*/ 0 w 193087"/>
                    <a:gd name="connsiteY4" fmla="*/ 0 h 441720"/>
                    <a:gd name="connsiteX5" fmla="*/ 115399 w 193087"/>
                    <a:gd name="connsiteY5" fmla="*/ 105422 h 441720"/>
                    <a:gd name="connsiteX0" fmla="*/ 115399 w 193087"/>
                    <a:gd name="connsiteY0" fmla="*/ 105422 h 443085"/>
                    <a:gd name="connsiteX1" fmla="*/ 193087 w 193087"/>
                    <a:gd name="connsiteY1" fmla="*/ 296894 h 443085"/>
                    <a:gd name="connsiteX2" fmla="*/ 184437 w 193087"/>
                    <a:gd name="connsiteY2" fmla="*/ 441720 h 443085"/>
                    <a:gd name="connsiteX3" fmla="*/ 170924 w 193087"/>
                    <a:gd name="connsiteY3" fmla="*/ 443085 h 443085"/>
                    <a:gd name="connsiteX4" fmla="*/ 0 w 193087"/>
                    <a:gd name="connsiteY4" fmla="*/ 0 h 443085"/>
                    <a:gd name="connsiteX5" fmla="*/ 115399 w 193087"/>
                    <a:gd name="connsiteY5" fmla="*/ 105422 h 443085"/>
                    <a:gd name="connsiteX0" fmla="*/ 115399 w 193087"/>
                    <a:gd name="connsiteY0" fmla="*/ 105422 h 446522"/>
                    <a:gd name="connsiteX1" fmla="*/ 193087 w 193087"/>
                    <a:gd name="connsiteY1" fmla="*/ 296894 h 446522"/>
                    <a:gd name="connsiteX2" fmla="*/ 179972 w 193087"/>
                    <a:gd name="connsiteY2" fmla="*/ 446522 h 446522"/>
                    <a:gd name="connsiteX3" fmla="*/ 170924 w 193087"/>
                    <a:gd name="connsiteY3" fmla="*/ 443085 h 446522"/>
                    <a:gd name="connsiteX4" fmla="*/ 0 w 193087"/>
                    <a:gd name="connsiteY4" fmla="*/ 0 h 446522"/>
                    <a:gd name="connsiteX5" fmla="*/ 115399 w 193087"/>
                    <a:gd name="connsiteY5" fmla="*/ 105422 h 446522"/>
                    <a:gd name="connsiteX0" fmla="*/ 115399 w 193087"/>
                    <a:gd name="connsiteY0" fmla="*/ 105422 h 446522"/>
                    <a:gd name="connsiteX1" fmla="*/ 193087 w 193087"/>
                    <a:gd name="connsiteY1" fmla="*/ 296894 h 446522"/>
                    <a:gd name="connsiteX2" fmla="*/ 179972 w 193087"/>
                    <a:gd name="connsiteY2" fmla="*/ 446522 h 446522"/>
                    <a:gd name="connsiteX3" fmla="*/ 170924 w 193087"/>
                    <a:gd name="connsiteY3" fmla="*/ 443085 h 446522"/>
                    <a:gd name="connsiteX4" fmla="*/ 0 w 193087"/>
                    <a:gd name="connsiteY4" fmla="*/ 0 h 446522"/>
                    <a:gd name="connsiteX5" fmla="*/ 8653 w 193087"/>
                    <a:gd name="connsiteY5" fmla="*/ 6493 h 446522"/>
                    <a:gd name="connsiteX6" fmla="*/ 115399 w 193087"/>
                    <a:gd name="connsiteY6" fmla="*/ 105422 h 446522"/>
                    <a:gd name="connsiteX0" fmla="*/ 119234 w 196922"/>
                    <a:gd name="connsiteY0" fmla="*/ 98929 h 440029"/>
                    <a:gd name="connsiteX1" fmla="*/ 196922 w 196922"/>
                    <a:gd name="connsiteY1" fmla="*/ 290401 h 440029"/>
                    <a:gd name="connsiteX2" fmla="*/ 183807 w 196922"/>
                    <a:gd name="connsiteY2" fmla="*/ 440029 h 440029"/>
                    <a:gd name="connsiteX3" fmla="*/ 174759 w 196922"/>
                    <a:gd name="connsiteY3" fmla="*/ 436592 h 440029"/>
                    <a:gd name="connsiteX4" fmla="*/ 0 w 196922"/>
                    <a:gd name="connsiteY4" fmla="*/ 6832 h 440029"/>
                    <a:gd name="connsiteX5" fmla="*/ 12488 w 196922"/>
                    <a:gd name="connsiteY5" fmla="*/ 0 h 440029"/>
                    <a:gd name="connsiteX6" fmla="*/ 119234 w 196922"/>
                    <a:gd name="connsiteY6" fmla="*/ 98929 h 440029"/>
                    <a:gd name="connsiteX0" fmla="*/ 119234 w 196922"/>
                    <a:gd name="connsiteY0" fmla="*/ 105851 h 446951"/>
                    <a:gd name="connsiteX1" fmla="*/ 196922 w 196922"/>
                    <a:gd name="connsiteY1" fmla="*/ 297323 h 446951"/>
                    <a:gd name="connsiteX2" fmla="*/ 183807 w 196922"/>
                    <a:gd name="connsiteY2" fmla="*/ 446951 h 446951"/>
                    <a:gd name="connsiteX3" fmla="*/ 174759 w 196922"/>
                    <a:gd name="connsiteY3" fmla="*/ 443514 h 446951"/>
                    <a:gd name="connsiteX4" fmla="*/ 0 w 196922"/>
                    <a:gd name="connsiteY4" fmla="*/ 13754 h 446951"/>
                    <a:gd name="connsiteX5" fmla="*/ 7490 w 196922"/>
                    <a:gd name="connsiteY5" fmla="*/ 0 h 446951"/>
                    <a:gd name="connsiteX6" fmla="*/ 119234 w 196922"/>
                    <a:gd name="connsiteY6" fmla="*/ 105851 h 446951"/>
                    <a:gd name="connsiteX0" fmla="*/ 119234 w 196922"/>
                    <a:gd name="connsiteY0" fmla="*/ 105851 h 444361"/>
                    <a:gd name="connsiteX1" fmla="*/ 196922 w 196922"/>
                    <a:gd name="connsiteY1" fmla="*/ 297323 h 444361"/>
                    <a:gd name="connsiteX2" fmla="*/ 183759 w 196922"/>
                    <a:gd name="connsiteY2" fmla="*/ 444361 h 444361"/>
                    <a:gd name="connsiteX3" fmla="*/ 174759 w 196922"/>
                    <a:gd name="connsiteY3" fmla="*/ 443514 h 444361"/>
                    <a:gd name="connsiteX4" fmla="*/ 0 w 196922"/>
                    <a:gd name="connsiteY4" fmla="*/ 13754 h 444361"/>
                    <a:gd name="connsiteX5" fmla="*/ 7490 w 196922"/>
                    <a:gd name="connsiteY5" fmla="*/ 0 h 444361"/>
                    <a:gd name="connsiteX6" fmla="*/ 119234 w 196922"/>
                    <a:gd name="connsiteY6" fmla="*/ 105851 h 444361"/>
                    <a:gd name="connsiteX0" fmla="*/ 119234 w 196922"/>
                    <a:gd name="connsiteY0" fmla="*/ 105851 h 444361"/>
                    <a:gd name="connsiteX1" fmla="*/ 196922 w 196922"/>
                    <a:gd name="connsiteY1" fmla="*/ 297323 h 444361"/>
                    <a:gd name="connsiteX2" fmla="*/ 183759 w 196922"/>
                    <a:gd name="connsiteY2" fmla="*/ 444361 h 444361"/>
                    <a:gd name="connsiteX3" fmla="*/ 171799 w 196922"/>
                    <a:gd name="connsiteY3" fmla="*/ 436404 h 444361"/>
                    <a:gd name="connsiteX4" fmla="*/ 0 w 196922"/>
                    <a:gd name="connsiteY4" fmla="*/ 13754 h 444361"/>
                    <a:gd name="connsiteX5" fmla="*/ 7490 w 196922"/>
                    <a:gd name="connsiteY5" fmla="*/ 0 h 444361"/>
                    <a:gd name="connsiteX6" fmla="*/ 119234 w 196922"/>
                    <a:gd name="connsiteY6" fmla="*/ 105851 h 444361"/>
                    <a:gd name="connsiteX0" fmla="*/ 119234 w 196922"/>
                    <a:gd name="connsiteY0" fmla="*/ 105851 h 444950"/>
                    <a:gd name="connsiteX1" fmla="*/ 196922 w 196922"/>
                    <a:gd name="connsiteY1" fmla="*/ 297323 h 444950"/>
                    <a:gd name="connsiteX2" fmla="*/ 184948 w 196922"/>
                    <a:gd name="connsiteY2" fmla="*/ 444950 h 444950"/>
                    <a:gd name="connsiteX3" fmla="*/ 171799 w 196922"/>
                    <a:gd name="connsiteY3" fmla="*/ 436404 h 444950"/>
                    <a:gd name="connsiteX4" fmla="*/ 0 w 196922"/>
                    <a:gd name="connsiteY4" fmla="*/ 13754 h 444950"/>
                    <a:gd name="connsiteX5" fmla="*/ 7490 w 196922"/>
                    <a:gd name="connsiteY5" fmla="*/ 0 h 444950"/>
                    <a:gd name="connsiteX6" fmla="*/ 119234 w 196922"/>
                    <a:gd name="connsiteY6" fmla="*/ 105851 h 444950"/>
                    <a:gd name="connsiteX0" fmla="*/ 119234 w 196922"/>
                    <a:gd name="connsiteY0" fmla="*/ 106204 h 445303"/>
                    <a:gd name="connsiteX1" fmla="*/ 196922 w 196922"/>
                    <a:gd name="connsiteY1" fmla="*/ 297676 h 445303"/>
                    <a:gd name="connsiteX2" fmla="*/ 184948 w 196922"/>
                    <a:gd name="connsiteY2" fmla="*/ 445303 h 445303"/>
                    <a:gd name="connsiteX3" fmla="*/ 171799 w 196922"/>
                    <a:gd name="connsiteY3" fmla="*/ 436757 h 445303"/>
                    <a:gd name="connsiteX4" fmla="*/ 0 w 196922"/>
                    <a:gd name="connsiteY4" fmla="*/ 14107 h 445303"/>
                    <a:gd name="connsiteX5" fmla="*/ 8072 w 196922"/>
                    <a:gd name="connsiteY5" fmla="*/ 0 h 445303"/>
                    <a:gd name="connsiteX6" fmla="*/ 119234 w 196922"/>
                    <a:gd name="connsiteY6" fmla="*/ 106204 h 445303"/>
                    <a:gd name="connsiteX0" fmla="*/ 119234 w 196922"/>
                    <a:gd name="connsiteY0" fmla="*/ 106816 h 445915"/>
                    <a:gd name="connsiteX1" fmla="*/ 196922 w 196922"/>
                    <a:gd name="connsiteY1" fmla="*/ 298288 h 445915"/>
                    <a:gd name="connsiteX2" fmla="*/ 184948 w 196922"/>
                    <a:gd name="connsiteY2" fmla="*/ 445915 h 445915"/>
                    <a:gd name="connsiteX3" fmla="*/ 171799 w 196922"/>
                    <a:gd name="connsiteY3" fmla="*/ 437369 h 445915"/>
                    <a:gd name="connsiteX4" fmla="*/ 0 w 196922"/>
                    <a:gd name="connsiteY4" fmla="*/ 14719 h 445915"/>
                    <a:gd name="connsiteX5" fmla="*/ 8218 w 196922"/>
                    <a:gd name="connsiteY5" fmla="*/ 0 h 445915"/>
                    <a:gd name="connsiteX6" fmla="*/ 119234 w 196922"/>
                    <a:gd name="connsiteY6" fmla="*/ 106816 h 445915"/>
                    <a:gd name="connsiteX0" fmla="*/ 119234 w 196922"/>
                    <a:gd name="connsiteY0" fmla="*/ 104368 h 443467"/>
                    <a:gd name="connsiteX1" fmla="*/ 196922 w 196922"/>
                    <a:gd name="connsiteY1" fmla="*/ 295840 h 443467"/>
                    <a:gd name="connsiteX2" fmla="*/ 184948 w 196922"/>
                    <a:gd name="connsiteY2" fmla="*/ 443467 h 443467"/>
                    <a:gd name="connsiteX3" fmla="*/ 171799 w 196922"/>
                    <a:gd name="connsiteY3" fmla="*/ 434921 h 443467"/>
                    <a:gd name="connsiteX4" fmla="*/ 0 w 196922"/>
                    <a:gd name="connsiteY4" fmla="*/ 12271 h 443467"/>
                    <a:gd name="connsiteX5" fmla="*/ 7635 w 196922"/>
                    <a:gd name="connsiteY5" fmla="*/ 0 h 443467"/>
                    <a:gd name="connsiteX6" fmla="*/ 119234 w 196922"/>
                    <a:gd name="connsiteY6" fmla="*/ 104368 h 443467"/>
                    <a:gd name="connsiteX0" fmla="*/ 119234 w 196922"/>
                    <a:gd name="connsiteY0" fmla="*/ 105121 h 444220"/>
                    <a:gd name="connsiteX1" fmla="*/ 196922 w 196922"/>
                    <a:gd name="connsiteY1" fmla="*/ 296593 h 444220"/>
                    <a:gd name="connsiteX2" fmla="*/ 184948 w 196922"/>
                    <a:gd name="connsiteY2" fmla="*/ 444220 h 444220"/>
                    <a:gd name="connsiteX3" fmla="*/ 171799 w 196922"/>
                    <a:gd name="connsiteY3" fmla="*/ 435674 h 444220"/>
                    <a:gd name="connsiteX4" fmla="*/ 0 w 196922"/>
                    <a:gd name="connsiteY4" fmla="*/ 13024 h 444220"/>
                    <a:gd name="connsiteX5" fmla="*/ 7150 w 196922"/>
                    <a:gd name="connsiteY5" fmla="*/ 0 h 444220"/>
                    <a:gd name="connsiteX6" fmla="*/ 119234 w 196922"/>
                    <a:gd name="connsiteY6" fmla="*/ 105121 h 4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6922" h="444220">
                      <a:moveTo>
                        <a:pt x="119234" y="105121"/>
                      </a:moveTo>
                      <a:lnTo>
                        <a:pt x="196922" y="296593"/>
                      </a:lnTo>
                      <a:lnTo>
                        <a:pt x="184948" y="444220"/>
                      </a:lnTo>
                      <a:lnTo>
                        <a:pt x="171799" y="435674"/>
                      </a:lnTo>
                      <a:lnTo>
                        <a:pt x="0" y="13024"/>
                      </a:lnTo>
                      <a:lnTo>
                        <a:pt x="7150" y="0"/>
                      </a:lnTo>
                      <a:lnTo>
                        <a:pt x="119234" y="10512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33" name="テキスト ボックス 632">
                <a:extLst>
                  <a:ext uri="{FF2B5EF4-FFF2-40B4-BE49-F238E27FC236}">
                    <a16:creationId xmlns:a16="http://schemas.microsoft.com/office/drawing/2014/main" id="{3EC49489-1FA4-4027-8786-3982562DE64D}"/>
                  </a:ext>
                </a:extLst>
              </p:cNvPr>
              <p:cNvSpPr txBox="1"/>
              <p:nvPr/>
            </p:nvSpPr>
            <p:spPr>
              <a:xfrm>
                <a:off x="604642" y="2842984"/>
                <a:ext cx="23436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625" name="グループ化 624">
              <a:extLst>
                <a:ext uri="{FF2B5EF4-FFF2-40B4-BE49-F238E27FC236}">
                  <a16:creationId xmlns:a16="http://schemas.microsoft.com/office/drawing/2014/main" id="{41308A6A-48CB-4B54-A01F-B3D07FABB2E6}"/>
                </a:ext>
              </a:extLst>
            </p:cNvPr>
            <p:cNvGrpSpPr/>
            <p:nvPr/>
          </p:nvGrpSpPr>
          <p:grpSpPr>
            <a:xfrm>
              <a:off x="300255" y="2414612"/>
              <a:ext cx="968781" cy="482837"/>
              <a:chOff x="300255" y="2414612"/>
              <a:chExt cx="968781" cy="482837"/>
            </a:xfrm>
          </p:grpSpPr>
          <p:sp>
            <p:nvSpPr>
              <p:cNvPr id="630" name="フリーフォーム: 図形 629">
                <a:extLst>
                  <a:ext uri="{FF2B5EF4-FFF2-40B4-BE49-F238E27FC236}">
                    <a16:creationId xmlns:a16="http://schemas.microsoft.com/office/drawing/2014/main" id="{E45E1F9F-5361-4368-812C-4FE73E12CD02}"/>
                  </a:ext>
                </a:extLst>
              </p:cNvPr>
              <p:cNvSpPr/>
              <p:nvPr/>
            </p:nvSpPr>
            <p:spPr>
              <a:xfrm flipH="1">
                <a:off x="300255" y="2414612"/>
                <a:ext cx="968781" cy="464632"/>
              </a:xfrm>
              <a:custGeom>
                <a:avLst/>
                <a:gdLst>
                  <a:gd name="connsiteX0" fmla="*/ 449042 w 967198"/>
                  <a:gd name="connsiteY0" fmla="*/ 0 h 465783"/>
                  <a:gd name="connsiteX1" fmla="*/ 450425 w 967198"/>
                  <a:gd name="connsiteY1" fmla="*/ 1910 h 465783"/>
                  <a:gd name="connsiteX2" fmla="*/ 967198 w 967198"/>
                  <a:gd name="connsiteY2" fmla="*/ 100960 h 465783"/>
                  <a:gd name="connsiteX3" fmla="*/ 784211 w 967198"/>
                  <a:gd name="connsiteY3" fmla="*/ 463088 h 465783"/>
                  <a:gd name="connsiteX4" fmla="*/ 784319 w 967198"/>
                  <a:gd name="connsiteY4" fmla="*/ 463237 h 465783"/>
                  <a:gd name="connsiteX5" fmla="*/ 784144 w 967198"/>
                  <a:gd name="connsiteY5" fmla="*/ 463220 h 465783"/>
                  <a:gd name="connsiteX6" fmla="*/ 783282 w 967198"/>
                  <a:gd name="connsiteY6" fmla="*/ 464926 h 465783"/>
                  <a:gd name="connsiteX7" fmla="*/ 782870 w 967198"/>
                  <a:gd name="connsiteY7" fmla="*/ 464802 h 465783"/>
                  <a:gd name="connsiteX8" fmla="*/ 781542 w 967198"/>
                  <a:gd name="connsiteY8" fmla="*/ 462964 h 465783"/>
                  <a:gd name="connsiteX9" fmla="*/ 774369 w 967198"/>
                  <a:gd name="connsiteY9" fmla="*/ 462260 h 465783"/>
                  <a:gd name="connsiteX10" fmla="*/ 733695 w 967198"/>
                  <a:gd name="connsiteY10" fmla="*/ 450093 h 465783"/>
                  <a:gd name="connsiteX11" fmla="*/ 556580 w 967198"/>
                  <a:gd name="connsiteY11" fmla="*/ 430388 h 465783"/>
                  <a:gd name="connsiteX12" fmla="*/ 379465 w 967198"/>
                  <a:gd name="connsiteY12" fmla="*/ 450093 h 465783"/>
                  <a:gd name="connsiteX13" fmla="*/ 337771 w 967198"/>
                  <a:gd name="connsiteY13" fmla="*/ 462565 h 465783"/>
                  <a:gd name="connsiteX14" fmla="*/ 326905 w 967198"/>
                  <a:gd name="connsiteY14" fmla="*/ 463632 h 465783"/>
                  <a:gd name="connsiteX15" fmla="*/ 326332 w 967198"/>
                  <a:gd name="connsiteY15" fmla="*/ 465783 h 465783"/>
                  <a:gd name="connsiteX16" fmla="*/ 0 w 967198"/>
                  <a:gd name="connsiteY16" fmla="*/ 279021 h 465783"/>
                  <a:gd name="connsiteX17" fmla="*/ 448279 w 967198"/>
                  <a:gd name="connsiteY17" fmla="*/ 2855 h 465783"/>
                  <a:gd name="connsiteX18" fmla="*/ 448528 w 967198"/>
                  <a:gd name="connsiteY18" fmla="*/ 1924 h 465783"/>
                  <a:gd name="connsiteX19" fmla="*/ 448212 w 967198"/>
                  <a:gd name="connsiteY19" fmla="*/ 1486 h 465783"/>
                  <a:gd name="connsiteX20" fmla="*/ 448624 w 967198"/>
                  <a:gd name="connsiteY20" fmla="*/ 1565 h 465783"/>
                  <a:gd name="connsiteX21" fmla="*/ 449042 w 967198"/>
                  <a:gd name="connsiteY21" fmla="*/ 0 h 465783"/>
                  <a:gd name="connsiteX0" fmla="*/ 448624 w 967198"/>
                  <a:gd name="connsiteY0" fmla="*/ 79 h 464297"/>
                  <a:gd name="connsiteX1" fmla="*/ 450425 w 967198"/>
                  <a:gd name="connsiteY1" fmla="*/ 424 h 464297"/>
                  <a:gd name="connsiteX2" fmla="*/ 967198 w 967198"/>
                  <a:gd name="connsiteY2" fmla="*/ 99474 h 464297"/>
                  <a:gd name="connsiteX3" fmla="*/ 784211 w 967198"/>
                  <a:gd name="connsiteY3" fmla="*/ 461602 h 464297"/>
                  <a:gd name="connsiteX4" fmla="*/ 784319 w 967198"/>
                  <a:gd name="connsiteY4" fmla="*/ 461751 h 464297"/>
                  <a:gd name="connsiteX5" fmla="*/ 784144 w 967198"/>
                  <a:gd name="connsiteY5" fmla="*/ 461734 h 464297"/>
                  <a:gd name="connsiteX6" fmla="*/ 783282 w 967198"/>
                  <a:gd name="connsiteY6" fmla="*/ 463440 h 464297"/>
                  <a:gd name="connsiteX7" fmla="*/ 782870 w 967198"/>
                  <a:gd name="connsiteY7" fmla="*/ 463316 h 464297"/>
                  <a:gd name="connsiteX8" fmla="*/ 781542 w 967198"/>
                  <a:gd name="connsiteY8" fmla="*/ 461478 h 464297"/>
                  <a:gd name="connsiteX9" fmla="*/ 774369 w 967198"/>
                  <a:gd name="connsiteY9" fmla="*/ 460774 h 464297"/>
                  <a:gd name="connsiteX10" fmla="*/ 733695 w 967198"/>
                  <a:gd name="connsiteY10" fmla="*/ 448607 h 464297"/>
                  <a:gd name="connsiteX11" fmla="*/ 556580 w 967198"/>
                  <a:gd name="connsiteY11" fmla="*/ 428902 h 464297"/>
                  <a:gd name="connsiteX12" fmla="*/ 379465 w 967198"/>
                  <a:gd name="connsiteY12" fmla="*/ 448607 h 464297"/>
                  <a:gd name="connsiteX13" fmla="*/ 337771 w 967198"/>
                  <a:gd name="connsiteY13" fmla="*/ 461079 h 464297"/>
                  <a:gd name="connsiteX14" fmla="*/ 326905 w 967198"/>
                  <a:gd name="connsiteY14" fmla="*/ 462146 h 464297"/>
                  <a:gd name="connsiteX15" fmla="*/ 326332 w 967198"/>
                  <a:gd name="connsiteY15" fmla="*/ 464297 h 464297"/>
                  <a:gd name="connsiteX16" fmla="*/ 0 w 967198"/>
                  <a:gd name="connsiteY16" fmla="*/ 277535 h 464297"/>
                  <a:gd name="connsiteX17" fmla="*/ 448279 w 967198"/>
                  <a:gd name="connsiteY17" fmla="*/ 1369 h 464297"/>
                  <a:gd name="connsiteX18" fmla="*/ 448528 w 967198"/>
                  <a:gd name="connsiteY18" fmla="*/ 438 h 464297"/>
                  <a:gd name="connsiteX19" fmla="*/ 448212 w 967198"/>
                  <a:gd name="connsiteY19" fmla="*/ 0 h 464297"/>
                  <a:gd name="connsiteX20" fmla="*/ 448624 w 967198"/>
                  <a:gd name="connsiteY20" fmla="*/ 79 h 464297"/>
                  <a:gd name="connsiteX0" fmla="*/ 448212 w 967198"/>
                  <a:gd name="connsiteY0" fmla="*/ 0 h 464297"/>
                  <a:gd name="connsiteX1" fmla="*/ 450425 w 967198"/>
                  <a:gd name="connsiteY1" fmla="*/ 424 h 464297"/>
                  <a:gd name="connsiteX2" fmla="*/ 967198 w 967198"/>
                  <a:gd name="connsiteY2" fmla="*/ 99474 h 464297"/>
                  <a:gd name="connsiteX3" fmla="*/ 784211 w 967198"/>
                  <a:gd name="connsiteY3" fmla="*/ 461602 h 464297"/>
                  <a:gd name="connsiteX4" fmla="*/ 784319 w 967198"/>
                  <a:gd name="connsiteY4" fmla="*/ 461751 h 464297"/>
                  <a:gd name="connsiteX5" fmla="*/ 784144 w 967198"/>
                  <a:gd name="connsiteY5" fmla="*/ 461734 h 464297"/>
                  <a:gd name="connsiteX6" fmla="*/ 783282 w 967198"/>
                  <a:gd name="connsiteY6" fmla="*/ 463440 h 464297"/>
                  <a:gd name="connsiteX7" fmla="*/ 782870 w 967198"/>
                  <a:gd name="connsiteY7" fmla="*/ 463316 h 464297"/>
                  <a:gd name="connsiteX8" fmla="*/ 781542 w 967198"/>
                  <a:gd name="connsiteY8" fmla="*/ 461478 h 464297"/>
                  <a:gd name="connsiteX9" fmla="*/ 774369 w 967198"/>
                  <a:gd name="connsiteY9" fmla="*/ 460774 h 464297"/>
                  <a:gd name="connsiteX10" fmla="*/ 733695 w 967198"/>
                  <a:gd name="connsiteY10" fmla="*/ 448607 h 464297"/>
                  <a:gd name="connsiteX11" fmla="*/ 556580 w 967198"/>
                  <a:gd name="connsiteY11" fmla="*/ 428902 h 464297"/>
                  <a:gd name="connsiteX12" fmla="*/ 379465 w 967198"/>
                  <a:gd name="connsiteY12" fmla="*/ 448607 h 464297"/>
                  <a:gd name="connsiteX13" fmla="*/ 337771 w 967198"/>
                  <a:gd name="connsiteY13" fmla="*/ 461079 h 464297"/>
                  <a:gd name="connsiteX14" fmla="*/ 326905 w 967198"/>
                  <a:gd name="connsiteY14" fmla="*/ 462146 h 464297"/>
                  <a:gd name="connsiteX15" fmla="*/ 326332 w 967198"/>
                  <a:gd name="connsiteY15" fmla="*/ 464297 h 464297"/>
                  <a:gd name="connsiteX16" fmla="*/ 0 w 967198"/>
                  <a:gd name="connsiteY16" fmla="*/ 277535 h 464297"/>
                  <a:gd name="connsiteX17" fmla="*/ 448279 w 967198"/>
                  <a:gd name="connsiteY17" fmla="*/ 1369 h 464297"/>
                  <a:gd name="connsiteX18" fmla="*/ 448528 w 967198"/>
                  <a:gd name="connsiteY18" fmla="*/ 438 h 464297"/>
                  <a:gd name="connsiteX19" fmla="*/ 448212 w 967198"/>
                  <a:gd name="connsiteY19" fmla="*/ 0 h 464297"/>
                  <a:gd name="connsiteX0" fmla="*/ 448528 w 967198"/>
                  <a:gd name="connsiteY0" fmla="*/ 14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81542 w 967198"/>
                  <a:gd name="connsiteY8" fmla="*/ 461054 h 463873"/>
                  <a:gd name="connsiteX9" fmla="*/ 774369 w 967198"/>
                  <a:gd name="connsiteY9" fmla="*/ 460350 h 463873"/>
                  <a:gd name="connsiteX10" fmla="*/ 733695 w 967198"/>
                  <a:gd name="connsiteY10" fmla="*/ 448183 h 463873"/>
                  <a:gd name="connsiteX11" fmla="*/ 556580 w 967198"/>
                  <a:gd name="connsiteY11" fmla="*/ 428478 h 463873"/>
                  <a:gd name="connsiteX12" fmla="*/ 379465 w 967198"/>
                  <a:gd name="connsiteY12" fmla="*/ 448183 h 463873"/>
                  <a:gd name="connsiteX13" fmla="*/ 337771 w 967198"/>
                  <a:gd name="connsiteY13" fmla="*/ 460655 h 463873"/>
                  <a:gd name="connsiteX14" fmla="*/ 326905 w 967198"/>
                  <a:gd name="connsiteY14" fmla="*/ 461722 h 463873"/>
                  <a:gd name="connsiteX15" fmla="*/ 326332 w 967198"/>
                  <a:gd name="connsiteY15" fmla="*/ 463873 h 463873"/>
                  <a:gd name="connsiteX16" fmla="*/ 0 w 967198"/>
                  <a:gd name="connsiteY16" fmla="*/ 277111 h 463873"/>
                  <a:gd name="connsiteX17" fmla="*/ 448279 w 967198"/>
                  <a:gd name="connsiteY17" fmla="*/ 945 h 463873"/>
                  <a:gd name="connsiteX18" fmla="*/ 448528 w 967198"/>
                  <a:gd name="connsiteY18" fmla="*/ 14 h 463873"/>
                  <a:gd name="connsiteX0" fmla="*/ 448279 w 967198"/>
                  <a:gd name="connsiteY0" fmla="*/ 945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81542 w 967198"/>
                  <a:gd name="connsiteY8" fmla="*/ 461054 h 463873"/>
                  <a:gd name="connsiteX9" fmla="*/ 774369 w 967198"/>
                  <a:gd name="connsiteY9" fmla="*/ 460350 h 463873"/>
                  <a:gd name="connsiteX10" fmla="*/ 733695 w 967198"/>
                  <a:gd name="connsiteY10" fmla="*/ 448183 h 463873"/>
                  <a:gd name="connsiteX11" fmla="*/ 556580 w 967198"/>
                  <a:gd name="connsiteY11" fmla="*/ 428478 h 463873"/>
                  <a:gd name="connsiteX12" fmla="*/ 379465 w 967198"/>
                  <a:gd name="connsiteY12" fmla="*/ 448183 h 463873"/>
                  <a:gd name="connsiteX13" fmla="*/ 337771 w 967198"/>
                  <a:gd name="connsiteY13" fmla="*/ 460655 h 463873"/>
                  <a:gd name="connsiteX14" fmla="*/ 326905 w 967198"/>
                  <a:gd name="connsiteY14" fmla="*/ 461722 h 463873"/>
                  <a:gd name="connsiteX15" fmla="*/ 326332 w 967198"/>
                  <a:gd name="connsiteY15" fmla="*/ 463873 h 463873"/>
                  <a:gd name="connsiteX16" fmla="*/ 0 w 967198"/>
                  <a:gd name="connsiteY16" fmla="*/ 277111 h 463873"/>
                  <a:gd name="connsiteX17" fmla="*/ 448279 w 967198"/>
                  <a:gd name="connsiteY17" fmla="*/ 945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81542 w 967198"/>
                  <a:gd name="connsiteY8" fmla="*/ 461054 h 463873"/>
                  <a:gd name="connsiteX9" fmla="*/ 774369 w 967198"/>
                  <a:gd name="connsiteY9" fmla="*/ 460350 h 463873"/>
                  <a:gd name="connsiteX10" fmla="*/ 733695 w 967198"/>
                  <a:gd name="connsiteY10" fmla="*/ 448183 h 463873"/>
                  <a:gd name="connsiteX11" fmla="*/ 556580 w 967198"/>
                  <a:gd name="connsiteY11" fmla="*/ 428478 h 463873"/>
                  <a:gd name="connsiteX12" fmla="*/ 379465 w 967198"/>
                  <a:gd name="connsiteY12" fmla="*/ 448183 h 463873"/>
                  <a:gd name="connsiteX13" fmla="*/ 337771 w 967198"/>
                  <a:gd name="connsiteY13" fmla="*/ 460655 h 463873"/>
                  <a:gd name="connsiteX14" fmla="*/ 326905 w 967198"/>
                  <a:gd name="connsiteY14" fmla="*/ 461722 h 463873"/>
                  <a:gd name="connsiteX15" fmla="*/ 326332 w 967198"/>
                  <a:gd name="connsiteY15" fmla="*/ 463873 h 463873"/>
                  <a:gd name="connsiteX16" fmla="*/ 0 w 967198"/>
                  <a:gd name="connsiteY16" fmla="*/ 277111 h 463873"/>
                  <a:gd name="connsiteX0" fmla="*/ 0 w 967198"/>
                  <a:gd name="connsiteY0" fmla="*/ 277111 h 473079"/>
                  <a:gd name="connsiteX1" fmla="*/ 450425 w 967198"/>
                  <a:gd name="connsiteY1" fmla="*/ 0 h 473079"/>
                  <a:gd name="connsiteX2" fmla="*/ 967198 w 967198"/>
                  <a:gd name="connsiteY2" fmla="*/ 99050 h 473079"/>
                  <a:gd name="connsiteX3" fmla="*/ 784211 w 967198"/>
                  <a:gd name="connsiteY3" fmla="*/ 461178 h 473079"/>
                  <a:gd name="connsiteX4" fmla="*/ 784319 w 967198"/>
                  <a:gd name="connsiteY4" fmla="*/ 461327 h 473079"/>
                  <a:gd name="connsiteX5" fmla="*/ 784144 w 967198"/>
                  <a:gd name="connsiteY5" fmla="*/ 461310 h 473079"/>
                  <a:gd name="connsiteX6" fmla="*/ 783282 w 967198"/>
                  <a:gd name="connsiteY6" fmla="*/ 463016 h 473079"/>
                  <a:gd name="connsiteX7" fmla="*/ 782870 w 967198"/>
                  <a:gd name="connsiteY7" fmla="*/ 462892 h 473079"/>
                  <a:gd name="connsiteX8" fmla="*/ 776143 w 967198"/>
                  <a:gd name="connsiteY8" fmla="*/ 473079 h 473079"/>
                  <a:gd name="connsiteX9" fmla="*/ 774369 w 967198"/>
                  <a:gd name="connsiteY9" fmla="*/ 460350 h 473079"/>
                  <a:gd name="connsiteX10" fmla="*/ 733695 w 967198"/>
                  <a:gd name="connsiteY10" fmla="*/ 448183 h 473079"/>
                  <a:gd name="connsiteX11" fmla="*/ 556580 w 967198"/>
                  <a:gd name="connsiteY11" fmla="*/ 428478 h 473079"/>
                  <a:gd name="connsiteX12" fmla="*/ 379465 w 967198"/>
                  <a:gd name="connsiteY12" fmla="*/ 448183 h 473079"/>
                  <a:gd name="connsiteX13" fmla="*/ 337771 w 967198"/>
                  <a:gd name="connsiteY13" fmla="*/ 460655 h 473079"/>
                  <a:gd name="connsiteX14" fmla="*/ 326905 w 967198"/>
                  <a:gd name="connsiteY14" fmla="*/ 461722 h 473079"/>
                  <a:gd name="connsiteX15" fmla="*/ 326332 w 967198"/>
                  <a:gd name="connsiteY15" fmla="*/ 463873 h 473079"/>
                  <a:gd name="connsiteX16" fmla="*/ 0 w 967198"/>
                  <a:gd name="connsiteY16" fmla="*/ 277111 h 473079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74369 w 967198"/>
                  <a:gd name="connsiteY8" fmla="*/ 460350 h 463873"/>
                  <a:gd name="connsiteX9" fmla="*/ 733695 w 967198"/>
                  <a:gd name="connsiteY9" fmla="*/ 448183 h 463873"/>
                  <a:gd name="connsiteX10" fmla="*/ 556580 w 967198"/>
                  <a:gd name="connsiteY10" fmla="*/ 428478 h 463873"/>
                  <a:gd name="connsiteX11" fmla="*/ 379465 w 967198"/>
                  <a:gd name="connsiteY11" fmla="*/ 448183 h 463873"/>
                  <a:gd name="connsiteX12" fmla="*/ 337771 w 967198"/>
                  <a:gd name="connsiteY12" fmla="*/ 460655 h 463873"/>
                  <a:gd name="connsiteX13" fmla="*/ 326905 w 967198"/>
                  <a:gd name="connsiteY13" fmla="*/ 461722 h 463873"/>
                  <a:gd name="connsiteX14" fmla="*/ 326332 w 967198"/>
                  <a:gd name="connsiteY14" fmla="*/ 463873 h 463873"/>
                  <a:gd name="connsiteX15" fmla="*/ 0 w 967198"/>
                  <a:gd name="connsiteY15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74369 w 967198"/>
                  <a:gd name="connsiteY7" fmla="*/ 460350 h 463873"/>
                  <a:gd name="connsiteX8" fmla="*/ 733695 w 967198"/>
                  <a:gd name="connsiteY8" fmla="*/ 448183 h 463873"/>
                  <a:gd name="connsiteX9" fmla="*/ 556580 w 967198"/>
                  <a:gd name="connsiteY9" fmla="*/ 428478 h 463873"/>
                  <a:gd name="connsiteX10" fmla="*/ 379465 w 967198"/>
                  <a:gd name="connsiteY10" fmla="*/ 448183 h 463873"/>
                  <a:gd name="connsiteX11" fmla="*/ 337771 w 967198"/>
                  <a:gd name="connsiteY11" fmla="*/ 460655 h 463873"/>
                  <a:gd name="connsiteX12" fmla="*/ 326905 w 967198"/>
                  <a:gd name="connsiteY12" fmla="*/ 461722 h 463873"/>
                  <a:gd name="connsiteX13" fmla="*/ 326332 w 967198"/>
                  <a:gd name="connsiteY13" fmla="*/ 463873 h 463873"/>
                  <a:gd name="connsiteX14" fmla="*/ 0 w 967198"/>
                  <a:gd name="connsiteY14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3282 w 967198"/>
                  <a:gd name="connsiteY5" fmla="*/ 463016 h 463873"/>
                  <a:gd name="connsiteX6" fmla="*/ 774369 w 967198"/>
                  <a:gd name="connsiteY6" fmla="*/ 460350 h 463873"/>
                  <a:gd name="connsiteX7" fmla="*/ 733695 w 967198"/>
                  <a:gd name="connsiteY7" fmla="*/ 448183 h 463873"/>
                  <a:gd name="connsiteX8" fmla="*/ 556580 w 967198"/>
                  <a:gd name="connsiteY8" fmla="*/ 428478 h 463873"/>
                  <a:gd name="connsiteX9" fmla="*/ 379465 w 967198"/>
                  <a:gd name="connsiteY9" fmla="*/ 448183 h 463873"/>
                  <a:gd name="connsiteX10" fmla="*/ 337771 w 967198"/>
                  <a:gd name="connsiteY10" fmla="*/ 460655 h 463873"/>
                  <a:gd name="connsiteX11" fmla="*/ 326905 w 967198"/>
                  <a:gd name="connsiteY11" fmla="*/ 461722 h 463873"/>
                  <a:gd name="connsiteX12" fmla="*/ 326332 w 967198"/>
                  <a:gd name="connsiteY12" fmla="*/ 463873 h 463873"/>
                  <a:gd name="connsiteX13" fmla="*/ 0 w 967198"/>
                  <a:gd name="connsiteY13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3282 w 967198"/>
                  <a:gd name="connsiteY4" fmla="*/ 463016 h 463873"/>
                  <a:gd name="connsiteX5" fmla="*/ 774369 w 967198"/>
                  <a:gd name="connsiteY5" fmla="*/ 460350 h 463873"/>
                  <a:gd name="connsiteX6" fmla="*/ 733695 w 967198"/>
                  <a:gd name="connsiteY6" fmla="*/ 448183 h 463873"/>
                  <a:gd name="connsiteX7" fmla="*/ 556580 w 967198"/>
                  <a:gd name="connsiteY7" fmla="*/ 428478 h 463873"/>
                  <a:gd name="connsiteX8" fmla="*/ 379465 w 967198"/>
                  <a:gd name="connsiteY8" fmla="*/ 448183 h 463873"/>
                  <a:gd name="connsiteX9" fmla="*/ 337771 w 967198"/>
                  <a:gd name="connsiteY9" fmla="*/ 460655 h 463873"/>
                  <a:gd name="connsiteX10" fmla="*/ 326905 w 967198"/>
                  <a:gd name="connsiteY10" fmla="*/ 461722 h 463873"/>
                  <a:gd name="connsiteX11" fmla="*/ 326332 w 967198"/>
                  <a:gd name="connsiteY11" fmla="*/ 463873 h 463873"/>
                  <a:gd name="connsiteX12" fmla="*/ 0 w 967198"/>
                  <a:gd name="connsiteY12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3282 w 967198"/>
                  <a:gd name="connsiteY3" fmla="*/ 463016 h 463873"/>
                  <a:gd name="connsiteX4" fmla="*/ 774369 w 967198"/>
                  <a:gd name="connsiteY4" fmla="*/ 460350 h 463873"/>
                  <a:gd name="connsiteX5" fmla="*/ 733695 w 967198"/>
                  <a:gd name="connsiteY5" fmla="*/ 448183 h 463873"/>
                  <a:gd name="connsiteX6" fmla="*/ 556580 w 967198"/>
                  <a:gd name="connsiteY6" fmla="*/ 428478 h 463873"/>
                  <a:gd name="connsiteX7" fmla="*/ 379465 w 967198"/>
                  <a:gd name="connsiteY7" fmla="*/ 448183 h 463873"/>
                  <a:gd name="connsiteX8" fmla="*/ 337771 w 967198"/>
                  <a:gd name="connsiteY8" fmla="*/ 460655 h 463873"/>
                  <a:gd name="connsiteX9" fmla="*/ 326905 w 967198"/>
                  <a:gd name="connsiteY9" fmla="*/ 461722 h 463873"/>
                  <a:gd name="connsiteX10" fmla="*/ 326332 w 967198"/>
                  <a:gd name="connsiteY10" fmla="*/ 463873 h 463873"/>
                  <a:gd name="connsiteX11" fmla="*/ 0 w 967198"/>
                  <a:gd name="connsiteY11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3282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37771 w 967198"/>
                  <a:gd name="connsiteY7" fmla="*/ 460655 h 463873"/>
                  <a:gd name="connsiteX8" fmla="*/ 326905 w 967198"/>
                  <a:gd name="connsiteY8" fmla="*/ 461722 h 463873"/>
                  <a:gd name="connsiteX9" fmla="*/ 326332 w 967198"/>
                  <a:gd name="connsiteY9" fmla="*/ 463873 h 463873"/>
                  <a:gd name="connsiteX10" fmla="*/ 0 w 967198"/>
                  <a:gd name="connsiteY10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37771 w 967198"/>
                  <a:gd name="connsiteY7" fmla="*/ 460655 h 463873"/>
                  <a:gd name="connsiteX8" fmla="*/ 326905 w 967198"/>
                  <a:gd name="connsiteY8" fmla="*/ 461722 h 463873"/>
                  <a:gd name="connsiteX9" fmla="*/ 326332 w 967198"/>
                  <a:gd name="connsiteY9" fmla="*/ 463873 h 463873"/>
                  <a:gd name="connsiteX10" fmla="*/ 0 w 967198"/>
                  <a:gd name="connsiteY10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26905 w 967198"/>
                  <a:gd name="connsiteY7" fmla="*/ 461722 h 463873"/>
                  <a:gd name="connsiteX8" fmla="*/ 326332 w 967198"/>
                  <a:gd name="connsiteY8" fmla="*/ 463873 h 463873"/>
                  <a:gd name="connsiteX9" fmla="*/ 0 w 967198"/>
                  <a:gd name="connsiteY9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26332 w 967198"/>
                  <a:gd name="connsiteY7" fmla="*/ 463873 h 463873"/>
                  <a:gd name="connsiteX8" fmla="*/ 0 w 967198"/>
                  <a:gd name="connsiteY8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379465 w 967198"/>
                  <a:gd name="connsiteY5" fmla="*/ 448183 h 463873"/>
                  <a:gd name="connsiteX6" fmla="*/ 326332 w 967198"/>
                  <a:gd name="connsiteY6" fmla="*/ 463873 h 463873"/>
                  <a:gd name="connsiteX7" fmla="*/ 0 w 967198"/>
                  <a:gd name="connsiteY7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379465 w 967198"/>
                  <a:gd name="connsiteY4" fmla="*/ 448183 h 463873"/>
                  <a:gd name="connsiteX5" fmla="*/ 326332 w 967198"/>
                  <a:gd name="connsiteY5" fmla="*/ 463873 h 463873"/>
                  <a:gd name="connsiteX6" fmla="*/ 0 w 967198"/>
                  <a:gd name="connsiteY6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326332 w 967198"/>
                  <a:gd name="connsiteY4" fmla="*/ 463873 h 463873"/>
                  <a:gd name="connsiteX5" fmla="*/ 0 w 967198"/>
                  <a:gd name="connsiteY5" fmla="*/ 277111 h 46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7198" h="463873">
                    <a:moveTo>
                      <a:pt x="0" y="277111"/>
                    </a:moveTo>
                    <a:lnTo>
                      <a:pt x="450425" y="0"/>
                    </a:lnTo>
                    <a:lnTo>
                      <a:pt x="967198" y="99050"/>
                    </a:lnTo>
                    <a:lnTo>
                      <a:pt x="786227" y="463016"/>
                    </a:lnTo>
                    <a:lnTo>
                      <a:pt x="326332" y="463873"/>
                    </a:lnTo>
                    <a:lnTo>
                      <a:pt x="0" y="277111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31" name="フリーフォーム: 図形 630">
                <a:extLst>
                  <a:ext uri="{FF2B5EF4-FFF2-40B4-BE49-F238E27FC236}">
                    <a16:creationId xmlns:a16="http://schemas.microsoft.com/office/drawing/2014/main" id="{C0B33E1C-1A95-47F5-A318-00E4CA9132AD}"/>
                  </a:ext>
                </a:extLst>
              </p:cNvPr>
              <p:cNvSpPr/>
              <p:nvPr/>
            </p:nvSpPr>
            <p:spPr>
              <a:xfrm rot="494020" flipH="1">
                <a:off x="622287" y="2589707"/>
                <a:ext cx="250788" cy="307742"/>
              </a:xfrm>
              <a:custGeom>
                <a:avLst/>
                <a:gdLst>
                  <a:gd name="connsiteX0" fmla="*/ 117647 w 250378"/>
                  <a:gd name="connsiteY0" fmla="*/ 0 h 307239"/>
                  <a:gd name="connsiteX1" fmla="*/ 250378 w 250378"/>
                  <a:gd name="connsiteY1" fmla="*/ 307239 h 307239"/>
                  <a:gd name="connsiteX2" fmla="*/ 234755 w 250378"/>
                  <a:gd name="connsiteY2" fmla="*/ 301838 h 307239"/>
                  <a:gd name="connsiteX3" fmla="*/ 145102 w 250378"/>
                  <a:gd name="connsiteY3" fmla="*/ 281892 h 307239"/>
                  <a:gd name="connsiteX4" fmla="*/ 53792 w 250378"/>
                  <a:gd name="connsiteY4" fmla="*/ 272000 h 307239"/>
                  <a:gd name="connsiteX5" fmla="*/ 0 w 250378"/>
                  <a:gd name="connsiteY5" fmla="*/ 272323 h 307239"/>
                  <a:gd name="connsiteX6" fmla="*/ 117647 w 250378"/>
                  <a:gd name="connsiteY6" fmla="*/ 0 h 307239"/>
                  <a:gd name="connsiteX0" fmla="*/ 117647 w 250378"/>
                  <a:gd name="connsiteY0" fmla="*/ 0 h 307239"/>
                  <a:gd name="connsiteX1" fmla="*/ 250378 w 250378"/>
                  <a:gd name="connsiteY1" fmla="*/ 307239 h 307239"/>
                  <a:gd name="connsiteX2" fmla="*/ 234755 w 250378"/>
                  <a:gd name="connsiteY2" fmla="*/ 301838 h 307239"/>
                  <a:gd name="connsiteX3" fmla="*/ 53792 w 250378"/>
                  <a:gd name="connsiteY3" fmla="*/ 272000 h 307239"/>
                  <a:gd name="connsiteX4" fmla="*/ 0 w 250378"/>
                  <a:gd name="connsiteY4" fmla="*/ 272323 h 307239"/>
                  <a:gd name="connsiteX5" fmla="*/ 117647 w 250378"/>
                  <a:gd name="connsiteY5" fmla="*/ 0 h 307239"/>
                  <a:gd name="connsiteX0" fmla="*/ 117647 w 250378"/>
                  <a:gd name="connsiteY0" fmla="*/ 0 h 307239"/>
                  <a:gd name="connsiteX1" fmla="*/ 250378 w 250378"/>
                  <a:gd name="connsiteY1" fmla="*/ 307239 h 307239"/>
                  <a:gd name="connsiteX2" fmla="*/ 234755 w 250378"/>
                  <a:gd name="connsiteY2" fmla="*/ 301838 h 307239"/>
                  <a:gd name="connsiteX3" fmla="*/ 0 w 250378"/>
                  <a:gd name="connsiteY3" fmla="*/ 272323 h 307239"/>
                  <a:gd name="connsiteX4" fmla="*/ 117647 w 250378"/>
                  <a:gd name="connsiteY4" fmla="*/ 0 h 307239"/>
                  <a:gd name="connsiteX0" fmla="*/ 117647 w 250378"/>
                  <a:gd name="connsiteY0" fmla="*/ 0 h 307239"/>
                  <a:gd name="connsiteX1" fmla="*/ 250378 w 250378"/>
                  <a:gd name="connsiteY1" fmla="*/ 307239 h 307239"/>
                  <a:gd name="connsiteX2" fmla="*/ 234755 w 250378"/>
                  <a:gd name="connsiteY2" fmla="*/ 301838 h 307239"/>
                  <a:gd name="connsiteX3" fmla="*/ 0 w 250378"/>
                  <a:gd name="connsiteY3" fmla="*/ 272323 h 307239"/>
                  <a:gd name="connsiteX4" fmla="*/ 117647 w 250378"/>
                  <a:gd name="connsiteY4" fmla="*/ 0 h 307239"/>
                  <a:gd name="connsiteX0" fmla="*/ 117647 w 250378"/>
                  <a:gd name="connsiteY0" fmla="*/ 0 h 307239"/>
                  <a:gd name="connsiteX1" fmla="*/ 250378 w 250378"/>
                  <a:gd name="connsiteY1" fmla="*/ 307239 h 307239"/>
                  <a:gd name="connsiteX2" fmla="*/ 0 w 250378"/>
                  <a:gd name="connsiteY2" fmla="*/ 272323 h 307239"/>
                  <a:gd name="connsiteX3" fmla="*/ 117647 w 250378"/>
                  <a:gd name="connsiteY3" fmla="*/ 0 h 30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378" h="307239">
                    <a:moveTo>
                      <a:pt x="117647" y="0"/>
                    </a:moveTo>
                    <a:lnTo>
                      <a:pt x="250378" y="307239"/>
                    </a:lnTo>
                    <a:lnTo>
                      <a:pt x="0" y="272323"/>
                    </a:lnTo>
                    <a:lnTo>
                      <a:pt x="11764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26" name="グループ化 625">
              <a:extLst>
                <a:ext uri="{FF2B5EF4-FFF2-40B4-BE49-F238E27FC236}">
                  <a16:creationId xmlns:a16="http://schemas.microsoft.com/office/drawing/2014/main" id="{911A44D0-46EB-47DF-9B35-6FD602D1D0BB}"/>
                </a:ext>
              </a:extLst>
            </p:cNvPr>
            <p:cNvGrpSpPr/>
            <p:nvPr/>
          </p:nvGrpSpPr>
          <p:grpSpPr>
            <a:xfrm>
              <a:off x="481522" y="2414612"/>
              <a:ext cx="460648" cy="464632"/>
              <a:chOff x="481522" y="2414612"/>
              <a:chExt cx="460648" cy="464632"/>
            </a:xfrm>
          </p:grpSpPr>
          <p:cxnSp>
            <p:nvCxnSpPr>
              <p:cNvPr id="627" name="直線コネクタ 626">
                <a:extLst>
                  <a:ext uri="{FF2B5EF4-FFF2-40B4-BE49-F238E27FC236}">
                    <a16:creationId xmlns:a16="http://schemas.microsoft.com/office/drawing/2014/main" id="{3E7EA414-AEE2-4B54-9E57-42305A6A4AB2}"/>
                  </a:ext>
                </a:extLst>
              </p:cNvPr>
              <p:cNvCxnSpPr>
                <a:cxnSpLocks/>
                <a:stCxn id="630" idx="17"/>
              </p:cNvCxnSpPr>
              <p:nvPr/>
            </p:nvCxnSpPr>
            <p:spPr>
              <a:xfrm>
                <a:off x="820023" y="2415559"/>
                <a:ext cx="121573" cy="461531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直線コネクタ 627">
                <a:extLst>
                  <a:ext uri="{FF2B5EF4-FFF2-40B4-BE49-F238E27FC236}">
                    <a16:creationId xmlns:a16="http://schemas.microsoft.com/office/drawing/2014/main" id="{A0B6B072-F8BD-4949-B503-148567CDD61D}"/>
                  </a:ext>
                </a:extLst>
              </p:cNvPr>
              <p:cNvCxnSpPr>
                <a:cxnSpLocks/>
                <a:stCxn id="630" idx="1"/>
                <a:endCxn id="630" idx="3"/>
              </p:cNvCxnSpPr>
              <p:nvPr/>
            </p:nvCxnSpPr>
            <p:spPr>
              <a:xfrm flipH="1">
                <a:off x="481522" y="2414612"/>
                <a:ext cx="336352" cy="463773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直線コネクタ 628">
                <a:extLst>
                  <a:ext uri="{FF2B5EF4-FFF2-40B4-BE49-F238E27FC236}">
                    <a16:creationId xmlns:a16="http://schemas.microsoft.com/office/drawing/2014/main" id="{411B1FEC-9690-4E5C-ADF9-B1E2E35109BD}"/>
                  </a:ext>
                </a:extLst>
              </p:cNvPr>
              <p:cNvCxnSpPr>
                <a:stCxn id="630" idx="3"/>
                <a:endCxn id="630" idx="4"/>
              </p:cNvCxnSpPr>
              <p:nvPr/>
            </p:nvCxnSpPr>
            <p:spPr>
              <a:xfrm>
                <a:off x="481522" y="2878386"/>
                <a:ext cx="460648" cy="85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1" name="グループ化 540">
            <a:extLst>
              <a:ext uri="{FF2B5EF4-FFF2-40B4-BE49-F238E27FC236}">
                <a16:creationId xmlns:a16="http://schemas.microsoft.com/office/drawing/2014/main" id="{D70A36D4-A054-4FA4-B202-7C308E8ECE13}"/>
              </a:ext>
            </a:extLst>
          </p:cNvPr>
          <p:cNvGrpSpPr/>
          <p:nvPr/>
        </p:nvGrpSpPr>
        <p:grpSpPr>
          <a:xfrm flipH="1">
            <a:off x="350656" y="5875517"/>
            <a:ext cx="789273" cy="764745"/>
            <a:chOff x="350656" y="5215510"/>
            <a:chExt cx="789273" cy="764745"/>
          </a:xfrm>
        </p:grpSpPr>
        <p:grpSp>
          <p:nvGrpSpPr>
            <p:cNvPr id="542" name="グループ化 541">
              <a:extLst>
                <a:ext uri="{FF2B5EF4-FFF2-40B4-BE49-F238E27FC236}">
                  <a16:creationId xmlns:a16="http://schemas.microsoft.com/office/drawing/2014/main" id="{C8F51B40-FD73-46B5-8F02-0BEF14BCB0B8}"/>
                </a:ext>
              </a:extLst>
            </p:cNvPr>
            <p:cNvGrpSpPr/>
            <p:nvPr/>
          </p:nvGrpSpPr>
          <p:grpSpPr>
            <a:xfrm>
              <a:off x="350656" y="5215510"/>
              <a:ext cx="789273" cy="764745"/>
              <a:chOff x="350656" y="5215510"/>
              <a:chExt cx="789273" cy="764745"/>
            </a:xfrm>
          </p:grpSpPr>
          <p:grpSp>
            <p:nvGrpSpPr>
              <p:cNvPr id="557" name="グループ化 556">
                <a:extLst>
                  <a:ext uri="{FF2B5EF4-FFF2-40B4-BE49-F238E27FC236}">
                    <a16:creationId xmlns:a16="http://schemas.microsoft.com/office/drawing/2014/main" id="{9AE17427-8371-4537-A106-2B5BC7929FF8}"/>
                  </a:ext>
                </a:extLst>
              </p:cNvPr>
              <p:cNvGrpSpPr/>
              <p:nvPr/>
            </p:nvGrpSpPr>
            <p:grpSpPr>
              <a:xfrm>
                <a:off x="350656" y="5265811"/>
                <a:ext cx="789273" cy="714444"/>
                <a:chOff x="350656" y="5265811"/>
                <a:chExt cx="789273" cy="714444"/>
              </a:xfrm>
            </p:grpSpPr>
            <p:sp>
              <p:nvSpPr>
                <p:cNvPr id="559" name="フリーフォーム: 図形 558">
                  <a:extLst>
                    <a:ext uri="{FF2B5EF4-FFF2-40B4-BE49-F238E27FC236}">
                      <a16:creationId xmlns:a16="http://schemas.microsoft.com/office/drawing/2014/main" id="{074F4049-9558-4AD2-890F-02E7200D0349}"/>
                    </a:ext>
                  </a:extLst>
                </p:cNvPr>
                <p:cNvSpPr/>
                <p:nvPr/>
              </p:nvSpPr>
              <p:spPr>
                <a:xfrm flipH="1" flipV="1">
                  <a:off x="1067929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0" name="フリーフォーム: 図形 559">
                  <a:extLst>
                    <a:ext uri="{FF2B5EF4-FFF2-40B4-BE49-F238E27FC236}">
                      <a16:creationId xmlns:a16="http://schemas.microsoft.com/office/drawing/2014/main" id="{4553A736-9616-4B69-96BF-C1B73FCD2E2E}"/>
                    </a:ext>
                  </a:extLst>
                </p:cNvPr>
                <p:cNvSpPr/>
                <p:nvPr/>
              </p:nvSpPr>
              <p:spPr>
                <a:xfrm flipV="1">
                  <a:off x="350656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1" name="フリーフォーム: 図形 560">
                  <a:extLst>
                    <a:ext uri="{FF2B5EF4-FFF2-40B4-BE49-F238E27FC236}">
                      <a16:creationId xmlns:a16="http://schemas.microsoft.com/office/drawing/2014/main" id="{F8963D8C-5F30-4CF3-AB61-34F83E200D1F}"/>
                    </a:ext>
                  </a:extLst>
                </p:cNvPr>
                <p:cNvSpPr/>
                <p:nvPr/>
              </p:nvSpPr>
              <p:spPr>
                <a:xfrm flipH="1">
                  <a:off x="635399" y="5908255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2" name="フリーフォーム: 図形 561">
                  <a:extLst>
                    <a:ext uri="{FF2B5EF4-FFF2-40B4-BE49-F238E27FC236}">
                      <a16:creationId xmlns:a16="http://schemas.microsoft.com/office/drawing/2014/main" id="{68EC5E09-4095-4EC0-9057-8805CA35276F}"/>
                    </a:ext>
                  </a:extLst>
                </p:cNvPr>
                <p:cNvSpPr/>
                <p:nvPr/>
              </p:nvSpPr>
              <p:spPr>
                <a:xfrm rot="10800000" flipH="1">
                  <a:off x="635399" y="5265811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3" name="フリーフォーム: 図形 562">
                  <a:extLst>
                    <a:ext uri="{FF2B5EF4-FFF2-40B4-BE49-F238E27FC236}">
                      <a16:creationId xmlns:a16="http://schemas.microsoft.com/office/drawing/2014/main" id="{BEABF515-AF75-49DD-A284-80E707D68443}"/>
                    </a:ext>
                  </a:extLst>
                </p:cNvPr>
                <p:cNvSpPr/>
                <p:nvPr/>
              </p:nvSpPr>
              <p:spPr>
                <a:xfrm rot="10800000" flipH="1">
                  <a:off x="419398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4" name="フリーフォーム: 図形 563">
                  <a:extLst>
                    <a:ext uri="{FF2B5EF4-FFF2-40B4-BE49-F238E27FC236}">
                      <a16:creationId xmlns:a16="http://schemas.microsoft.com/office/drawing/2014/main" id="{921455C1-37B7-428D-B11D-27C726CC9A98}"/>
                    </a:ext>
                  </a:extLst>
                </p:cNvPr>
                <p:cNvSpPr/>
                <p:nvPr/>
              </p:nvSpPr>
              <p:spPr>
                <a:xfrm rot="10800000">
                  <a:off x="851399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58" name="テキスト ボックス 557">
                <a:extLst>
                  <a:ext uri="{FF2B5EF4-FFF2-40B4-BE49-F238E27FC236}">
                    <a16:creationId xmlns:a16="http://schemas.microsoft.com/office/drawing/2014/main" id="{7E44FDF7-FFFD-42BF-9807-9C7DB05A9612}"/>
                  </a:ext>
                </a:extLst>
              </p:cNvPr>
              <p:cNvSpPr txBox="1"/>
              <p:nvPr/>
            </p:nvSpPr>
            <p:spPr>
              <a:xfrm flipH="1">
                <a:off x="598606" y="5215510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543" name="グループ化 542">
              <a:extLst>
                <a:ext uri="{FF2B5EF4-FFF2-40B4-BE49-F238E27FC236}">
                  <a16:creationId xmlns:a16="http://schemas.microsoft.com/office/drawing/2014/main" id="{E6CE8E86-E113-4E8C-B750-E879AB287179}"/>
                </a:ext>
              </a:extLst>
            </p:cNvPr>
            <p:cNvGrpSpPr/>
            <p:nvPr/>
          </p:nvGrpSpPr>
          <p:grpSpPr>
            <a:xfrm>
              <a:off x="419399" y="5334636"/>
              <a:ext cx="648000" cy="576000"/>
              <a:chOff x="419399" y="5334636"/>
              <a:chExt cx="648000" cy="576000"/>
            </a:xfrm>
          </p:grpSpPr>
          <p:sp>
            <p:nvSpPr>
              <p:cNvPr id="553" name="正方形/長方形 552">
                <a:extLst>
                  <a:ext uri="{FF2B5EF4-FFF2-40B4-BE49-F238E27FC236}">
                    <a16:creationId xmlns:a16="http://schemas.microsoft.com/office/drawing/2014/main" id="{66C102D0-3F65-464E-A06A-90893CEC7EAF}"/>
                  </a:ext>
                </a:extLst>
              </p:cNvPr>
              <p:cNvSpPr/>
              <p:nvPr/>
            </p:nvSpPr>
            <p:spPr>
              <a:xfrm flipH="1">
                <a:off x="635399" y="5550636"/>
                <a:ext cx="216000" cy="360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4" name="正方形/長方形 553">
                <a:extLst>
                  <a:ext uri="{FF2B5EF4-FFF2-40B4-BE49-F238E27FC236}">
                    <a16:creationId xmlns:a16="http://schemas.microsoft.com/office/drawing/2014/main" id="{9B3CD77C-0E0D-423A-BE0C-5065FB4C88F1}"/>
                  </a:ext>
                </a:extLst>
              </p:cNvPr>
              <p:cNvSpPr/>
              <p:nvPr/>
            </p:nvSpPr>
            <p:spPr>
              <a:xfrm flipH="1">
                <a:off x="851399" y="5550636"/>
                <a:ext cx="216000" cy="360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5" name="正方形/長方形 554">
                <a:extLst>
                  <a:ext uri="{FF2B5EF4-FFF2-40B4-BE49-F238E27FC236}">
                    <a16:creationId xmlns:a16="http://schemas.microsoft.com/office/drawing/2014/main" id="{91B5E412-F074-40EB-AB13-706091C1DDC9}"/>
                  </a:ext>
                </a:extLst>
              </p:cNvPr>
              <p:cNvSpPr/>
              <p:nvPr/>
            </p:nvSpPr>
            <p:spPr>
              <a:xfrm flipH="1">
                <a:off x="419399" y="5550636"/>
                <a:ext cx="216000" cy="360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6" name="正方形/長方形 555">
                <a:extLst>
                  <a:ext uri="{FF2B5EF4-FFF2-40B4-BE49-F238E27FC236}">
                    <a16:creationId xmlns:a16="http://schemas.microsoft.com/office/drawing/2014/main" id="{3FB278F9-7B33-4E82-A3D7-3F92A7F5BAAC}"/>
                  </a:ext>
                </a:extLst>
              </p:cNvPr>
              <p:cNvSpPr/>
              <p:nvPr/>
            </p:nvSpPr>
            <p:spPr>
              <a:xfrm flipH="1">
                <a:off x="635399" y="5334636"/>
                <a:ext cx="216000" cy="216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4" name="グループ化 543">
              <a:extLst>
                <a:ext uri="{FF2B5EF4-FFF2-40B4-BE49-F238E27FC236}">
                  <a16:creationId xmlns:a16="http://schemas.microsoft.com/office/drawing/2014/main" id="{5E45FDB9-598F-4307-8EE1-42C44A811140}"/>
                </a:ext>
              </a:extLst>
            </p:cNvPr>
            <p:cNvGrpSpPr/>
            <p:nvPr/>
          </p:nvGrpSpPr>
          <p:grpSpPr>
            <a:xfrm>
              <a:off x="635399" y="5550636"/>
              <a:ext cx="216000" cy="360000"/>
              <a:chOff x="635399" y="5550636"/>
              <a:chExt cx="216000" cy="360000"/>
            </a:xfrm>
          </p:grpSpPr>
          <p:cxnSp>
            <p:nvCxnSpPr>
              <p:cNvPr id="550" name="直線コネクタ 549">
                <a:extLst>
                  <a:ext uri="{FF2B5EF4-FFF2-40B4-BE49-F238E27FC236}">
                    <a16:creationId xmlns:a16="http://schemas.microsoft.com/office/drawing/2014/main" id="{97C3905E-0017-4AC7-BB21-D93F09B27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399" y="5550636"/>
                <a:ext cx="216000" cy="0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直線コネクタ 550">
                <a:extLst>
                  <a:ext uri="{FF2B5EF4-FFF2-40B4-BE49-F238E27FC236}">
                    <a16:creationId xmlns:a16="http://schemas.microsoft.com/office/drawing/2014/main" id="{96400988-C86A-4BA4-9573-140C3364E9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399" y="5550636"/>
                <a:ext cx="0" cy="360000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直線コネクタ 551">
                <a:extLst>
                  <a:ext uri="{FF2B5EF4-FFF2-40B4-BE49-F238E27FC236}">
                    <a16:creationId xmlns:a16="http://schemas.microsoft.com/office/drawing/2014/main" id="{94148852-336B-48F3-92CD-9ABA562145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5399" y="5550636"/>
                <a:ext cx="0" cy="360000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5" name="グループ化 544">
              <a:extLst>
                <a:ext uri="{FF2B5EF4-FFF2-40B4-BE49-F238E27FC236}">
                  <a16:creationId xmlns:a16="http://schemas.microsoft.com/office/drawing/2014/main" id="{F68F89F3-5D15-4311-88E0-CE5BAD5DDA61}"/>
                </a:ext>
              </a:extLst>
            </p:cNvPr>
            <p:cNvGrpSpPr/>
            <p:nvPr/>
          </p:nvGrpSpPr>
          <p:grpSpPr>
            <a:xfrm>
              <a:off x="419398" y="5334636"/>
              <a:ext cx="343726" cy="453697"/>
              <a:chOff x="419398" y="5334636"/>
              <a:chExt cx="343726" cy="453697"/>
            </a:xfrm>
          </p:grpSpPr>
          <p:sp>
            <p:nvSpPr>
              <p:cNvPr id="546" name="フリーフォーム: 図形 545">
                <a:extLst>
                  <a:ext uri="{FF2B5EF4-FFF2-40B4-BE49-F238E27FC236}">
                    <a16:creationId xmlns:a16="http://schemas.microsoft.com/office/drawing/2014/main" id="{C6F806E2-F9FC-4A4F-994F-C5BBE1F1187F}"/>
                  </a:ext>
                </a:extLst>
              </p:cNvPr>
              <p:cNvSpPr/>
              <p:nvPr/>
            </p:nvSpPr>
            <p:spPr>
              <a:xfrm flipH="1">
                <a:off x="727124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7" name="フリーフォーム: 図形 546">
                <a:extLst>
                  <a:ext uri="{FF2B5EF4-FFF2-40B4-BE49-F238E27FC236}">
                    <a16:creationId xmlns:a16="http://schemas.microsoft.com/office/drawing/2014/main" id="{CCA8DA3E-E8D3-4BB0-8289-A4AD537D32EC}"/>
                  </a:ext>
                </a:extLst>
              </p:cNvPr>
              <p:cNvSpPr/>
              <p:nvPr/>
            </p:nvSpPr>
            <p:spPr>
              <a:xfrm flipH="1">
                <a:off x="668147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8" name="フリーフォーム: 図形 547">
                <a:extLst>
                  <a:ext uri="{FF2B5EF4-FFF2-40B4-BE49-F238E27FC236}">
                    <a16:creationId xmlns:a16="http://schemas.microsoft.com/office/drawing/2014/main" id="{45486E4B-B44D-4D47-83C0-23887E7066B5}"/>
                  </a:ext>
                </a:extLst>
              </p:cNvPr>
              <p:cNvSpPr/>
              <p:nvPr/>
            </p:nvSpPr>
            <p:spPr>
              <a:xfrm rot="16200000" flipH="1">
                <a:off x="534090" y="5482337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9" name="フリーフォーム: 図形 548">
                <a:extLst>
                  <a:ext uri="{FF2B5EF4-FFF2-40B4-BE49-F238E27FC236}">
                    <a16:creationId xmlns:a16="http://schemas.microsoft.com/office/drawing/2014/main" id="{1C5E9930-DCD7-46E3-B6E2-5C2E459B05D9}"/>
                  </a:ext>
                </a:extLst>
              </p:cNvPr>
              <p:cNvSpPr/>
              <p:nvPr/>
            </p:nvSpPr>
            <p:spPr>
              <a:xfrm rot="16200000" flipH="1">
                <a:off x="534090" y="5601641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00" name="グループ化 499">
            <a:extLst>
              <a:ext uri="{FF2B5EF4-FFF2-40B4-BE49-F238E27FC236}">
                <a16:creationId xmlns:a16="http://schemas.microsoft.com/office/drawing/2014/main" id="{801028D2-1C18-45DF-9D8B-DB595C35DA17}"/>
              </a:ext>
            </a:extLst>
          </p:cNvPr>
          <p:cNvGrpSpPr/>
          <p:nvPr/>
        </p:nvGrpSpPr>
        <p:grpSpPr>
          <a:xfrm flipH="1">
            <a:off x="5980728" y="2666652"/>
            <a:ext cx="789273" cy="1231951"/>
            <a:chOff x="5980728" y="1095336"/>
            <a:chExt cx="789273" cy="1231951"/>
          </a:xfrm>
        </p:grpSpPr>
        <p:grpSp>
          <p:nvGrpSpPr>
            <p:cNvPr id="501" name="グループ化 500">
              <a:extLst>
                <a:ext uri="{FF2B5EF4-FFF2-40B4-BE49-F238E27FC236}">
                  <a16:creationId xmlns:a16="http://schemas.microsoft.com/office/drawing/2014/main" id="{45AF18F6-788C-4E7B-ACFE-2E8BF2AC8BEB}"/>
                </a:ext>
              </a:extLst>
            </p:cNvPr>
            <p:cNvGrpSpPr/>
            <p:nvPr/>
          </p:nvGrpSpPr>
          <p:grpSpPr>
            <a:xfrm>
              <a:off x="5980728" y="1095336"/>
              <a:ext cx="789273" cy="1231951"/>
              <a:chOff x="5980728" y="1095336"/>
              <a:chExt cx="789273" cy="1231951"/>
            </a:xfrm>
          </p:grpSpPr>
          <p:grpSp>
            <p:nvGrpSpPr>
              <p:cNvPr id="518" name="グループ化 517">
                <a:extLst>
                  <a:ext uri="{FF2B5EF4-FFF2-40B4-BE49-F238E27FC236}">
                    <a16:creationId xmlns:a16="http://schemas.microsoft.com/office/drawing/2014/main" id="{12D2EF42-FBC2-4EC3-A7E7-A96C284DCCBE}"/>
                  </a:ext>
                </a:extLst>
              </p:cNvPr>
              <p:cNvGrpSpPr/>
              <p:nvPr/>
            </p:nvGrpSpPr>
            <p:grpSpPr>
              <a:xfrm>
                <a:off x="5980728" y="1145637"/>
                <a:ext cx="789273" cy="1181650"/>
                <a:chOff x="5980728" y="1145637"/>
                <a:chExt cx="789273" cy="1181650"/>
              </a:xfrm>
            </p:grpSpPr>
            <p:sp>
              <p:nvSpPr>
                <p:cNvPr id="520" name="フリーフォーム: 図形 519">
                  <a:extLst>
                    <a:ext uri="{FF2B5EF4-FFF2-40B4-BE49-F238E27FC236}">
                      <a16:creationId xmlns:a16="http://schemas.microsoft.com/office/drawing/2014/main" id="{857607D1-9DFE-4AB9-871E-6CDF5EBAD332}"/>
                    </a:ext>
                  </a:extLst>
                </p:cNvPr>
                <p:cNvSpPr/>
                <p:nvPr/>
              </p:nvSpPr>
              <p:spPr>
                <a:xfrm flipH="1">
                  <a:off x="6698001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1" name="フリーフォーム: 図形 520">
                  <a:extLst>
                    <a:ext uri="{FF2B5EF4-FFF2-40B4-BE49-F238E27FC236}">
                      <a16:creationId xmlns:a16="http://schemas.microsoft.com/office/drawing/2014/main" id="{248A2C62-7CC9-477F-941F-1690B1D54F62}"/>
                    </a:ext>
                  </a:extLst>
                </p:cNvPr>
                <p:cNvSpPr/>
                <p:nvPr/>
              </p:nvSpPr>
              <p:spPr>
                <a:xfrm>
                  <a:off x="5980728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2" name="フリーフォーム: 図形 521">
                  <a:extLst>
                    <a:ext uri="{FF2B5EF4-FFF2-40B4-BE49-F238E27FC236}">
                      <a16:creationId xmlns:a16="http://schemas.microsoft.com/office/drawing/2014/main" id="{6EF0CBF8-6E33-48F8-9E71-6F9CEE6A2574}"/>
                    </a:ext>
                  </a:extLst>
                </p:cNvPr>
                <p:cNvSpPr/>
                <p:nvPr/>
              </p:nvSpPr>
              <p:spPr>
                <a:xfrm>
                  <a:off x="6269258" y="225528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3" name="フリーフォーム: 図形 522">
                  <a:extLst>
                    <a:ext uri="{FF2B5EF4-FFF2-40B4-BE49-F238E27FC236}">
                      <a16:creationId xmlns:a16="http://schemas.microsoft.com/office/drawing/2014/main" id="{84F5287A-C168-49E7-8A14-CD8AD022B248}"/>
                    </a:ext>
                  </a:extLst>
                </p:cNvPr>
                <p:cNvSpPr/>
                <p:nvPr/>
              </p:nvSpPr>
              <p:spPr>
                <a:xfrm rot="10800000">
                  <a:off x="6269258" y="114563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4" name="フリーフォーム: 図形 523">
                  <a:extLst>
                    <a:ext uri="{FF2B5EF4-FFF2-40B4-BE49-F238E27FC236}">
                      <a16:creationId xmlns:a16="http://schemas.microsoft.com/office/drawing/2014/main" id="{4302CB1B-2103-4A98-B052-6C18FB348525}"/>
                    </a:ext>
                  </a:extLst>
                </p:cNvPr>
                <p:cNvSpPr/>
                <p:nvPr/>
              </p:nvSpPr>
              <p:spPr>
                <a:xfrm rot="10800000">
                  <a:off x="6485259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5" name="フリーフォーム: 図形 524">
                  <a:extLst>
                    <a:ext uri="{FF2B5EF4-FFF2-40B4-BE49-F238E27FC236}">
                      <a16:creationId xmlns:a16="http://schemas.microsoft.com/office/drawing/2014/main" id="{B37F1E49-1F9F-4D45-81DC-2A7FF7A39C76}"/>
                    </a:ext>
                  </a:extLst>
                </p:cNvPr>
                <p:cNvSpPr/>
                <p:nvPr/>
              </p:nvSpPr>
              <p:spPr>
                <a:xfrm>
                  <a:off x="6053258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6" name="フリーフォーム: 図形 525">
                  <a:extLst>
                    <a:ext uri="{FF2B5EF4-FFF2-40B4-BE49-F238E27FC236}">
                      <a16:creationId xmlns:a16="http://schemas.microsoft.com/office/drawing/2014/main" id="{40628566-4D03-436F-8A0A-E854739EAF45}"/>
                    </a:ext>
                  </a:extLst>
                </p:cNvPr>
                <p:cNvSpPr/>
                <p:nvPr/>
              </p:nvSpPr>
              <p:spPr>
                <a:xfrm rot="10800000" flipH="1">
                  <a:off x="6053258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7" name="フリーフォーム: 図形 526">
                  <a:extLst>
                    <a:ext uri="{FF2B5EF4-FFF2-40B4-BE49-F238E27FC236}">
                      <a16:creationId xmlns:a16="http://schemas.microsoft.com/office/drawing/2014/main" id="{92B5AD23-6B5D-4C58-8148-E7570AC9141B}"/>
                    </a:ext>
                  </a:extLst>
                </p:cNvPr>
                <p:cNvSpPr/>
                <p:nvPr/>
              </p:nvSpPr>
              <p:spPr>
                <a:xfrm flipH="1">
                  <a:off x="6485259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19" name="テキスト ボックス 518">
                <a:extLst>
                  <a:ext uri="{FF2B5EF4-FFF2-40B4-BE49-F238E27FC236}">
                    <a16:creationId xmlns:a16="http://schemas.microsoft.com/office/drawing/2014/main" id="{9AF493B8-D03E-4E37-9AEB-535055CADA07}"/>
                  </a:ext>
                </a:extLst>
              </p:cNvPr>
              <p:cNvSpPr txBox="1"/>
              <p:nvPr/>
            </p:nvSpPr>
            <p:spPr>
              <a:xfrm>
                <a:off x="6247616" y="1095336"/>
                <a:ext cx="26962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*L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502" name="グループ化 501">
              <a:extLst>
                <a:ext uri="{FF2B5EF4-FFF2-40B4-BE49-F238E27FC236}">
                  <a16:creationId xmlns:a16="http://schemas.microsoft.com/office/drawing/2014/main" id="{2232A4A2-46EC-4F27-B348-93BA6C465BE3}"/>
                </a:ext>
              </a:extLst>
            </p:cNvPr>
            <p:cNvGrpSpPr/>
            <p:nvPr/>
          </p:nvGrpSpPr>
          <p:grpSpPr>
            <a:xfrm>
              <a:off x="6053258" y="1214462"/>
              <a:ext cx="648000" cy="1044000"/>
              <a:chOff x="6053258" y="1214462"/>
              <a:chExt cx="648000" cy="1044000"/>
            </a:xfrm>
          </p:grpSpPr>
          <p:sp>
            <p:nvSpPr>
              <p:cNvPr id="513" name="正方形/長方形 512">
                <a:extLst>
                  <a:ext uri="{FF2B5EF4-FFF2-40B4-BE49-F238E27FC236}">
                    <a16:creationId xmlns:a16="http://schemas.microsoft.com/office/drawing/2014/main" id="{307313EF-2497-48F4-92CF-68BE747F8335}"/>
                  </a:ext>
                </a:extLst>
              </p:cNvPr>
              <p:cNvSpPr/>
              <p:nvPr/>
            </p:nvSpPr>
            <p:spPr>
              <a:xfrm>
                <a:off x="6269258" y="1430462"/>
                <a:ext cx="216000" cy="612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4" name="正方形/長方形 513">
                <a:extLst>
                  <a:ext uri="{FF2B5EF4-FFF2-40B4-BE49-F238E27FC236}">
                    <a16:creationId xmlns:a16="http://schemas.microsoft.com/office/drawing/2014/main" id="{E1973407-6AB6-4FF9-9334-285906DC2650}"/>
                  </a:ext>
                </a:extLst>
              </p:cNvPr>
              <p:cNvSpPr/>
              <p:nvPr/>
            </p:nvSpPr>
            <p:spPr>
              <a:xfrm>
                <a:off x="6053258" y="1430462"/>
                <a:ext cx="216000" cy="612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5" name="正方形/長方形 514">
                <a:extLst>
                  <a:ext uri="{FF2B5EF4-FFF2-40B4-BE49-F238E27FC236}">
                    <a16:creationId xmlns:a16="http://schemas.microsoft.com/office/drawing/2014/main" id="{039578F3-4100-4202-8D87-B7C3D269FBE2}"/>
                  </a:ext>
                </a:extLst>
              </p:cNvPr>
              <p:cNvSpPr/>
              <p:nvPr/>
            </p:nvSpPr>
            <p:spPr>
              <a:xfrm>
                <a:off x="6485258" y="1430462"/>
                <a:ext cx="216000" cy="612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6" name="正方形/長方形 515">
                <a:extLst>
                  <a:ext uri="{FF2B5EF4-FFF2-40B4-BE49-F238E27FC236}">
                    <a16:creationId xmlns:a16="http://schemas.microsoft.com/office/drawing/2014/main" id="{517CEFD2-324E-4308-9362-465A5F7E2C57}"/>
                  </a:ext>
                </a:extLst>
              </p:cNvPr>
              <p:cNvSpPr/>
              <p:nvPr/>
            </p:nvSpPr>
            <p:spPr>
              <a:xfrm>
                <a:off x="6269258" y="1214462"/>
                <a:ext cx="216000" cy="216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7" name="正方形/長方形 516">
                <a:extLst>
                  <a:ext uri="{FF2B5EF4-FFF2-40B4-BE49-F238E27FC236}">
                    <a16:creationId xmlns:a16="http://schemas.microsoft.com/office/drawing/2014/main" id="{E0A8A3E2-AC8D-4092-AD5D-CBAE5046F27A}"/>
                  </a:ext>
                </a:extLst>
              </p:cNvPr>
              <p:cNvSpPr/>
              <p:nvPr/>
            </p:nvSpPr>
            <p:spPr>
              <a:xfrm>
                <a:off x="6269258" y="2042462"/>
                <a:ext cx="216000" cy="216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4" name="グループ化 503">
              <a:extLst>
                <a:ext uri="{FF2B5EF4-FFF2-40B4-BE49-F238E27FC236}">
                  <a16:creationId xmlns:a16="http://schemas.microsoft.com/office/drawing/2014/main" id="{465518CD-7156-4C6A-B48F-8A40D3E9D09F}"/>
                </a:ext>
              </a:extLst>
            </p:cNvPr>
            <p:cNvGrpSpPr/>
            <p:nvPr/>
          </p:nvGrpSpPr>
          <p:grpSpPr>
            <a:xfrm>
              <a:off x="6357533" y="1214462"/>
              <a:ext cx="343726" cy="491793"/>
              <a:chOff x="6357533" y="1214462"/>
              <a:chExt cx="343726" cy="491793"/>
            </a:xfrm>
          </p:grpSpPr>
          <p:sp>
            <p:nvSpPr>
              <p:cNvPr id="505" name="フリーフォーム: 図形 504">
                <a:extLst>
                  <a:ext uri="{FF2B5EF4-FFF2-40B4-BE49-F238E27FC236}">
                    <a16:creationId xmlns:a16="http://schemas.microsoft.com/office/drawing/2014/main" id="{5392A846-C6FE-4332-BAD9-89EE774C2E14}"/>
                  </a:ext>
                </a:extLst>
              </p:cNvPr>
              <p:cNvSpPr/>
              <p:nvPr/>
            </p:nvSpPr>
            <p:spPr>
              <a:xfrm>
                <a:off x="6357533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フリーフォーム: 図形 505">
                <a:extLst>
                  <a:ext uri="{FF2B5EF4-FFF2-40B4-BE49-F238E27FC236}">
                    <a16:creationId xmlns:a16="http://schemas.microsoft.com/office/drawing/2014/main" id="{C1D092A6-A24A-4D7C-AD1A-A7F456D69E8D}"/>
                  </a:ext>
                </a:extLst>
              </p:cNvPr>
              <p:cNvSpPr/>
              <p:nvPr/>
            </p:nvSpPr>
            <p:spPr>
              <a:xfrm>
                <a:off x="6416510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フリーフォーム: 図形 506">
                <a:extLst>
                  <a:ext uri="{FF2B5EF4-FFF2-40B4-BE49-F238E27FC236}">
                    <a16:creationId xmlns:a16="http://schemas.microsoft.com/office/drawing/2014/main" id="{093B43D0-62BB-4E90-BC26-CC051620B21F}"/>
                  </a:ext>
                </a:extLst>
              </p:cNvPr>
              <p:cNvSpPr/>
              <p:nvPr/>
            </p:nvSpPr>
            <p:spPr>
              <a:xfrm rot="5400000">
                <a:off x="6514567" y="1400259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8" name="フリーフォーム: 図形 507">
                <a:extLst>
                  <a:ext uri="{FF2B5EF4-FFF2-40B4-BE49-F238E27FC236}">
                    <a16:creationId xmlns:a16="http://schemas.microsoft.com/office/drawing/2014/main" id="{95B76541-9313-4A0C-844A-97DCF8DE473B}"/>
                  </a:ext>
                </a:extLst>
              </p:cNvPr>
              <p:cNvSpPr/>
              <p:nvPr/>
            </p:nvSpPr>
            <p:spPr>
              <a:xfrm rot="5400000">
                <a:off x="6514567" y="1519563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0C3B7DC-DB24-4268-95E2-050EBA1807E0}"/>
              </a:ext>
            </a:extLst>
          </p:cNvPr>
          <p:cNvGrpSpPr/>
          <p:nvPr/>
        </p:nvGrpSpPr>
        <p:grpSpPr>
          <a:xfrm>
            <a:off x="5980728" y="1095336"/>
            <a:ext cx="789273" cy="1231951"/>
            <a:chOff x="5980728" y="1095336"/>
            <a:chExt cx="789273" cy="1231951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A344333-6C96-4D20-8268-3199E8FE2064}"/>
                </a:ext>
              </a:extLst>
            </p:cNvPr>
            <p:cNvGrpSpPr/>
            <p:nvPr/>
          </p:nvGrpSpPr>
          <p:grpSpPr>
            <a:xfrm>
              <a:off x="5980728" y="1095336"/>
              <a:ext cx="789273" cy="1231951"/>
              <a:chOff x="5980728" y="1095336"/>
              <a:chExt cx="789273" cy="1231951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9A6DDDB0-7531-4548-8AE9-515E0904D318}"/>
                  </a:ext>
                </a:extLst>
              </p:cNvPr>
              <p:cNvGrpSpPr/>
              <p:nvPr/>
            </p:nvGrpSpPr>
            <p:grpSpPr>
              <a:xfrm>
                <a:off x="5980728" y="1145637"/>
                <a:ext cx="789273" cy="1181650"/>
                <a:chOff x="5980728" y="1145637"/>
                <a:chExt cx="789273" cy="1181650"/>
              </a:xfrm>
            </p:grpSpPr>
            <p:sp>
              <p:nvSpPr>
                <p:cNvPr id="499" name="フリーフォーム: 図形 498">
                  <a:extLst>
                    <a:ext uri="{FF2B5EF4-FFF2-40B4-BE49-F238E27FC236}">
                      <a16:creationId xmlns:a16="http://schemas.microsoft.com/office/drawing/2014/main" id="{66574927-64A1-43E1-B482-A4374E6BEBA4}"/>
                    </a:ext>
                  </a:extLst>
                </p:cNvPr>
                <p:cNvSpPr/>
                <p:nvPr/>
              </p:nvSpPr>
              <p:spPr>
                <a:xfrm flipH="1">
                  <a:off x="6698001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5" name="フリーフォーム: 図形 494">
                  <a:extLst>
                    <a:ext uri="{FF2B5EF4-FFF2-40B4-BE49-F238E27FC236}">
                      <a16:creationId xmlns:a16="http://schemas.microsoft.com/office/drawing/2014/main" id="{0AAF1D9B-49A8-4EF3-A66E-0A48227305DD}"/>
                    </a:ext>
                  </a:extLst>
                </p:cNvPr>
                <p:cNvSpPr/>
                <p:nvPr/>
              </p:nvSpPr>
              <p:spPr>
                <a:xfrm>
                  <a:off x="5980728" y="1430462"/>
                  <a:ext cx="72000" cy="612000"/>
                </a:xfrm>
                <a:custGeom>
                  <a:avLst/>
                  <a:gdLst>
                    <a:gd name="connsiteX0" fmla="*/ 72000 w 72000"/>
                    <a:gd name="connsiteY0" fmla="*/ 0 h 612000"/>
                    <a:gd name="connsiteX1" fmla="*/ 72000 w 72000"/>
                    <a:gd name="connsiteY1" fmla="*/ 612000 h 612000"/>
                    <a:gd name="connsiteX2" fmla="*/ 0 w 72000"/>
                    <a:gd name="connsiteY2" fmla="*/ 458120 h 612000"/>
                    <a:gd name="connsiteX3" fmla="*/ 0 w 72000"/>
                    <a:gd name="connsiteY3" fmla="*/ 153880 h 612000"/>
                    <a:gd name="connsiteX4" fmla="*/ 72000 w 72000"/>
                    <a:gd name="connsiteY4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612000">
                      <a:moveTo>
                        <a:pt x="72000" y="0"/>
                      </a:moveTo>
                      <a:lnTo>
                        <a:pt x="72000" y="612000"/>
                      </a:lnTo>
                      <a:lnTo>
                        <a:pt x="0" y="458120"/>
                      </a:lnTo>
                      <a:lnTo>
                        <a:pt x="0" y="153880"/>
                      </a:lnTo>
                      <a:lnTo>
                        <a:pt x="720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7" name="フリーフォーム: 図形 876">
                  <a:extLst>
                    <a:ext uri="{FF2B5EF4-FFF2-40B4-BE49-F238E27FC236}">
                      <a16:creationId xmlns:a16="http://schemas.microsoft.com/office/drawing/2014/main" id="{42D2317C-0E09-45E2-9265-8D9EA42E6C00}"/>
                    </a:ext>
                  </a:extLst>
                </p:cNvPr>
                <p:cNvSpPr/>
                <p:nvPr/>
              </p:nvSpPr>
              <p:spPr>
                <a:xfrm>
                  <a:off x="6269258" y="225528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8" name="フリーフォーム: 図形 877">
                  <a:extLst>
                    <a:ext uri="{FF2B5EF4-FFF2-40B4-BE49-F238E27FC236}">
                      <a16:creationId xmlns:a16="http://schemas.microsoft.com/office/drawing/2014/main" id="{2E2CC85E-BC12-499B-96BC-C7F482044196}"/>
                    </a:ext>
                  </a:extLst>
                </p:cNvPr>
                <p:cNvSpPr/>
                <p:nvPr/>
              </p:nvSpPr>
              <p:spPr>
                <a:xfrm rot="10800000">
                  <a:off x="6269258" y="1145637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73" name="フリーフォーム: 図形 872">
                  <a:extLst>
                    <a:ext uri="{FF2B5EF4-FFF2-40B4-BE49-F238E27FC236}">
                      <a16:creationId xmlns:a16="http://schemas.microsoft.com/office/drawing/2014/main" id="{709C1BBA-C4CF-43E5-A4CA-AB39EE23F910}"/>
                    </a:ext>
                  </a:extLst>
                </p:cNvPr>
                <p:cNvSpPr/>
                <p:nvPr/>
              </p:nvSpPr>
              <p:spPr>
                <a:xfrm rot="10800000">
                  <a:off x="6485259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4" name="フリーフォーム: 図形 873">
                  <a:extLst>
                    <a:ext uri="{FF2B5EF4-FFF2-40B4-BE49-F238E27FC236}">
                      <a16:creationId xmlns:a16="http://schemas.microsoft.com/office/drawing/2014/main" id="{1F677B53-4309-46E0-8E92-51D584327599}"/>
                    </a:ext>
                  </a:extLst>
                </p:cNvPr>
                <p:cNvSpPr/>
                <p:nvPr/>
              </p:nvSpPr>
              <p:spPr>
                <a:xfrm>
                  <a:off x="6053258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5" name="フリーフォーム: 図形 874">
                  <a:extLst>
                    <a:ext uri="{FF2B5EF4-FFF2-40B4-BE49-F238E27FC236}">
                      <a16:creationId xmlns:a16="http://schemas.microsoft.com/office/drawing/2014/main" id="{BC279B8F-DF22-42FA-B3A9-B934E981B43B}"/>
                    </a:ext>
                  </a:extLst>
                </p:cNvPr>
                <p:cNvSpPr/>
                <p:nvPr/>
              </p:nvSpPr>
              <p:spPr>
                <a:xfrm rot="10800000" flipH="1">
                  <a:off x="6053258" y="136163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76" name="フリーフォーム: 図形 875">
                  <a:extLst>
                    <a:ext uri="{FF2B5EF4-FFF2-40B4-BE49-F238E27FC236}">
                      <a16:creationId xmlns:a16="http://schemas.microsoft.com/office/drawing/2014/main" id="{9A1871FD-D4F2-49F7-AEE3-B5F2DF4A4BAC}"/>
                    </a:ext>
                  </a:extLst>
                </p:cNvPr>
                <p:cNvSpPr/>
                <p:nvPr/>
              </p:nvSpPr>
              <p:spPr>
                <a:xfrm flipH="1">
                  <a:off x="6485259" y="2039287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68" name="テキスト ボックス 867">
                <a:extLst>
                  <a:ext uri="{FF2B5EF4-FFF2-40B4-BE49-F238E27FC236}">
                    <a16:creationId xmlns:a16="http://schemas.microsoft.com/office/drawing/2014/main" id="{E5F72DC0-CF6C-41A7-A396-64CC1ED1F0E2}"/>
                  </a:ext>
                </a:extLst>
              </p:cNvPr>
              <p:cNvSpPr txBox="1"/>
              <p:nvPr/>
            </p:nvSpPr>
            <p:spPr>
              <a:xfrm>
                <a:off x="6242807" y="1095336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*R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DEEF2AA1-CDF1-4489-A5A9-0628D8356239}"/>
                </a:ext>
              </a:extLst>
            </p:cNvPr>
            <p:cNvGrpSpPr/>
            <p:nvPr/>
          </p:nvGrpSpPr>
          <p:grpSpPr>
            <a:xfrm>
              <a:off x="6053258" y="1214462"/>
              <a:ext cx="648000" cy="1044000"/>
              <a:chOff x="6053258" y="1214462"/>
              <a:chExt cx="648000" cy="1044000"/>
            </a:xfrm>
          </p:grpSpPr>
          <p:sp>
            <p:nvSpPr>
              <p:cNvPr id="892" name="正方形/長方形 891">
                <a:extLst>
                  <a:ext uri="{FF2B5EF4-FFF2-40B4-BE49-F238E27FC236}">
                    <a16:creationId xmlns:a16="http://schemas.microsoft.com/office/drawing/2014/main" id="{EED14D60-7F61-418C-B65A-C029090713B9}"/>
                  </a:ext>
                </a:extLst>
              </p:cNvPr>
              <p:cNvSpPr/>
              <p:nvPr/>
            </p:nvSpPr>
            <p:spPr>
              <a:xfrm>
                <a:off x="6269258" y="1430462"/>
                <a:ext cx="216000" cy="612000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chemeClr val="bg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3" name="正方形/長方形 892">
                <a:extLst>
                  <a:ext uri="{FF2B5EF4-FFF2-40B4-BE49-F238E27FC236}">
                    <a16:creationId xmlns:a16="http://schemas.microsoft.com/office/drawing/2014/main" id="{1F9A1FFC-8B1F-4C1F-84F3-C9FE52B017E3}"/>
                  </a:ext>
                </a:extLst>
              </p:cNvPr>
              <p:cNvSpPr/>
              <p:nvPr/>
            </p:nvSpPr>
            <p:spPr>
              <a:xfrm>
                <a:off x="6053258" y="1430462"/>
                <a:ext cx="216000" cy="612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4" name="正方形/長方形 893">
                <a:extLst>
                  <a:ext uri="{FF2B5EF4-FFF2-40B4-BE49-F238E27FC236}">
                    <a16:creationId xmlns:a16="http://schemas.microsoft.com/office/drawing/2014/main" id="{483F5D8A-0629-4F5B-9CCE-7797AFAF8417}"/>
                  </a:ext>
                </a:extLst>
              </p:cNvPr>
              <p:cNvSpPr/>
              <p:nvPr/>
            </p:nvSpPr>
            <p:spPr>
              <a:xfrm>
                <a:off x="6485258" y="1430462"/>
                <a:ext cx="216000" cy="612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5" name="正方形/長方形 894">
                <a:extLst>
                  <a:ext uri="{FF2B5EF4-FFF2-40B4-BE49-F238E27FC236}">
                    <a16:creationId xmlns:a16="http://schemas.microsoft.com/office/drawing/2014/main" id="{53B56EE8-8528-4C31-ACE6-C62EF29A9A74}"/>
                  </a:ext>
                </a:extLst>
              </p:cNvPr>
              <p:cNvSpPr/>
              <p:nvPr/>
            </p:nvSpPr>
            <p:spPr>
              <a:xfrm>
                <a:off x="6269258" y="1214462"/>
                <a:ext cx="216000" cy="216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6" name="正方形/長方形 895">
                <a:extLst>
                  <a:ext uri="{FF2B5EF4-FFF2-40B4-BE49-F238E27FC236}">
                    <a16:creationId xmlns:a16="http://schemas.microsoft.com/office/drawing/2014/main" id="{9947E9B9-419F-46E8-8D29-0308F73C65B6}"/>
                  </a:ext>
                </a:extLst>
              </p:cNvPr>
              <p:cNvSpPr/>
              <p:nvPr/>
            </p:nvSpPr>
            <p:spPr>
              <a:xfrm>
                <a:off x="6269258" y="2042462"/>
                <a:ext cx="216000" cy="216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EA2722F9-2B79-4F6C-A524-7C3976FFEA03}"/>
                </a:ext>
              </a:extLst>
            </p:cNvPr>
            <p:cNvGrpSpPr/>
            <p:nvPr/>
          </p:nvGrpSpPr>
          <p:grpSpPr>
            <a:xfrm>
              <a:off x="6357533" y="1214462"/>
              <a:ext cx="343726" cy="491793"/>
              <a:chOff x="6357533" y="1214462"/>
              <a:chExt cx="343726" cy="491793"/>
            </a:xfrm>
          </p:grpSpPr>
          <p:sp>
            <p:nvSpPr>
              <p:cNvPr id="886" name="フリーフォーム: 図形 885">
                <a:extLst>
                  <a:ext uri="{FF2B5EF4-FFF2-40B4-BE49-F238E27FC236}">
                    <a16:creationId xmlns:a16="http://schemas.microsoft.com/office/drawing/2014/main" id="{5B23DC16-D3BB-436E-AF73-2FBEC31F8143}"/>
                  </a:ext>
                </a:extLst>
              </p:cNvPr>
              <p:cNvSpPr/>
              <p:nvPr/>
            </p:nvSpPr>
            <p:spPr>
              <a:xfrm>
                <a:off x="6357533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7" name="フリーフォーム: 図形 886">
                <a:extLst>
                  <a:ext uri="{FF2B5EF4-FFF2-40B4-BE49-F238E27FC236}">
                    <a16:creationId xmlns:a16="http://schemas.microsoft.com/office/drawing/2014/main" id="{FAF39208-BD97-477B-8B84-EBA7E9E5AF19}"/>
                  </a:ext>
                </a:extLst>
              </p:cNvPr>
              <p:cNvSpPr/>
              <p:nvPr/>
            </p:nvSpPr>
            <p:spPr>
              <a:xfrm>
                <a:off x="6416510" y="1214462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4" name="フリーフォーム: 図形 883">
                <a:extLst>
                  <a:ext uri="{FF2B5EF4-FFF2-40B4-BE49-F238E27FC236}">
                    <a16:creationId xmlns:a16="http://schemas.microsoft.com/office/drawing/2014/main" id="{8596DAEC-28D4-4362-B9C2-7C5F5E3E4BB1}"/>
                  </a:ext>
                </a:extLst>
              </p:cNvPr>
              <p:cNvSpPr/>
              <p:nvPr/>
            </p:nvSpPr>
            <p:spPr>
              <a:xfrm rot="5400000">
                <a:off x="6514567" y="1400259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5" name="フリーフォーム: 図形 884">
                <a:extLst>
                  <a:ext uri="{FF2B5EF4-FFF2-40B4-BE49-F238E27FC236}">
                    <a16:creationId xmlns:a16="http://schemas.microsoft.com/office/drawing/2014/main" id="{09829138-BA27-4ACE-A975-D4486B696889}"/>
                  </a:ext>
                </a:extLst>
              </p:cNvPr>
              <p:cNvSpPr/>
              <p:nvPr/>
            </p:nvSpPr>
            <p:spPr>
              <a:xfrm rot="5400000">
                <a:off x="6514567" y="1519563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013" name="グループ化 1012">
            <a:extLst>
              <a:ext uri="{FF2B5EF4-FFF2-40B4-BE49-F238E27FC236}">
                <a16:creationId xmlns:a16="http://schemas.microsoft.com/office/drawing/2014/main" id="{FD4DDEE5-7F26-454F-AC40-4956025E6479}"/>
              </a:ext>
            </a:extLst>
          </p:cNvPr>
          <p:cNvGrpSpPr/>
          <p:nvPr/>
        </p:nvGrpSpPr>
        <p:grpSpPr>
          <a:xfrm>
            <a:off x="3772680" y="846779"/>
            <a:ext cx="2010211" cy="3419998"/>
            <a:chOff x="142195" y="5177983"/>
            <a:chExt cx="2010211" cy="3419998"/>
          </a:xfrm>
        </p:grpSpPr>
        <p:grpSp>
          <p:nvGrpSpPr>
            <p:cNvPr id="1014" name="グループ化 1013">
              <a:extLst>
                <a:ext uri="{FF2B5EF4-FFF2-40B4-BE49-F238E27FC236}">
                  <a16:creationId xmlns:a16="http://schemas.microsoft.com/office/drawing/2014/main" id="{AFC544CC-EDA1-4607-9288-560545B18A24}"/>
                </a:ext>
              </a:extLst>
            </p:cNvPr>
            <p:cNvGrpSpPr/>
            <p:nvPr/>
          </p:nvGrpSpPr>
          <p:grpSpPr>
            <a:xfrm>
              <a:off x="142195" y="5177983"/>
              <a:ext cx="2010211" cy="3419998"/>
              <a:chOff x="142195" y="5177983"/>
              <a:chExt cx="2010211" cy="3419998"/>
            </a:xfrm>
          </p:grpSpPr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7B3F5B8D-E297-4E4B-B566-A756D25BFA95}"/>
                  </a:ext>
                </a:extLst>
              </p:cNvPr>
              <p:cNvSpPr/>
              <p:nvPr/>
            </p:nvSpPr>
            <p:spPr>
              <a:xfrm>
                <a:off x="964406" y="8489981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0" name="フリーフォーム: 図形 1019">
                <a:extLst>
                  <a:ext uri="{FF2B5EF4-FFF2-40B4-BE49-F238E27FC236}">
                    <a16:creationId xmlns:a16="http://schemas.microsoft.com/office/drawing/2014/main" id="{67992A73-55B4-456B-BAA4-3D49845FEECC}"/>
                  </a:ext>
                </a:extLst>
              </p:cNvPr>
              <p:cNvSpPr/>
              <p:nvPr/>
            </p:nvSpPr>
            <p:spPr>
              <a:xfrm rot="16200000">
                <a:off x="963362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1" name="フリーフォーム: 図形 1020">
                <a:extLst>
                  <a:ext uri="{FF2B5EF4-FFF2-40B4-BE49-F238E27FC236}">
                    <a16:creationId xmlns:a16="http://schemas.microsoft.com/office/drawing/2014/main" id="{D807AF01-67B2-416F-A017-4DDCAE3C75FF}"/>
                  </a:ext>
                </a:extLst>
              </p:cNvPr>
              <p:cNvSpPr/>
              <p:nvPr/>
            </p:nvSpPr>
            <p:spPr>
              <a:xfrm rot="16200000">
                <a:off x="963362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2" name="フリーフォーム: 図形 1021">
                <a:extLst>
                  <a:ext uri="{FF2B5EF4-FFF2-40B4-BE49-F238E27FC236}">
                    <a16:creationId xmlns:a16="http://schemas.microsoft.com/office/drawing/2014/main" id="{803D1A0A-1FA9-4C42-A95B-22A84278DBFE}"/>
                  </a:ext>
                </a:extLst>
              </p:cNvPr>
              <p:cNvSpPr/>
              <p:nvPr/>
            </p:nvSpPr>
            <p:spPr>
              <a:xfrm rot="16200000">
                <a:off x="963363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7" name="フリーフォーム: 図形 1016">
                <a:extLst>
                  <a:ext uri="{FF2B5EF4-FFF2-40B4-BE49-F238E27FC236}">
                    <a16:creationId xmlns:a16="http://schemas.microsoft.com/office/drawing/2014/main" id="{DC196950-03C6-4801-91EA-B9DDB39D8014}"/>
                  </a:ext>
                </a:extLst>
              </p:cNvPr>
              <p:cNvSpPr/>
              <p:nvPr/>
            </p:nvSpPr>
            <p:spPr>
              <a:xfrm rot="5400000">
                <a:off x="496406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8" name="フリーフォーム: 図形 1017">
                <a:extLst>
                  <a:ext uri="{FF2B5EF4-FFF2-40B4-BE49-F238E27FC236}">
                    <a16:creationId xmlns:a16="http://schemas.microsoft.com/office/drawing/2014/main" id="{C6532843-C460-43FC-957C-A429B3B2188A}"/>
                  </a:ext>
                </a:extLst>
              </p:cNvPr>
              <p:cNvSpPr/>
              <p:nvPr/>
            </p:nvSpPr>
            <p:spPr>
              <a:xfrm rot="5400000">
                <a:off x="496406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9" name="フリーフォーム: 図形 1018">
                <a:extLst>
                  <a:ext uri="{FF2B5EF4-FFF2-40B4-BE49-F238E27FC236}">
                    <a16:creationId xmlns:a16="http://schemas.microsoft.com/office/drawing/2014/main" id="{556199DB-8EF1-42BE-83E8-184EC4D20E53}"/>
                  </a:ext>
                </a:extLst>
              </p:cNvPr>
              <p:cNvSpPr/>
              <p:nvPr/>
            </p:nvSpPr>
            <p:spPr>
              <a:xfrm rot="5400000">
                <a:off x="496407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3" name="正方形/長方形 1022">
                <a:extLst>
                  <a:ext uri="{FF2B5EF4-FFF2-40B4-BE49-F238E27FC236}">
                    <a16:creationId xmlns:a16="http://schemas.microsoft.com/office/drawing/2014/main" id="{5FF190AF-8070-4A1C-A96D-5FC1332986A4}"/>
                  </a:ext>
                </a:extLst>
              </p:cNvPr>
              <p:cNvSpPr/>
              <p:nvPr/>
            </p:nvSpPr>
            <p:spPr>
              <a:xfrm>
                <a:off x="142195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正方形/長方形 1023">
                <a:extLst>
                  <a:ext uri="{FF2B5EF4-FFF2-40B4-BE49-F238E27FC236}">
                    <a16:creationId xmlns:a16="http://schemas.microsoft.com/office/drawing/2014/main" id="{5275FA59-511C-4392-8511-0197DED39367}"/>
                  </a:ext>
                </a:extLst>
              </p:cNvPr>
              <p:cNvSpPr/>
              <p:nvPr/>
            </p:nvSpPr>
            <p:spPr>
              <a:xfrm>
                <a:off x="214195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25" name="グループ化 1024">
                <a:extLst>
                  <a:ext uri="{FF2B5EF4-FFF2-40B4-BE49-F238E27FC236}">
                    <a16:creationId xmlns:a16="http://schemas.microsoft.com/office/drawing/2014/main" id="{93B08E4E-2DE6-4272-928F-B120F5482064}"/>
                  </a:ext>
                </a:extLst>
              </p:cNvPr>
              <p:cNvGrpSpPr/>
              <p:nvPr/>
            </p:nvGrpSpPr>
            <p:grpSpPr>
              <a:xfrm rot="16200000">
                <a:off x="291444" y="5317819"/>
                <a:ext cx="533986" cy="548977"/>
                <a:chOff x="291444" y="5317819"/>
                <a:chExt cx="533986" cy="548977"/>
              </a:xfrm>
            </p:grpSpPr>
            <p:sp>
              <p:nvSpPr>
                <p:cNvPr id="1040" name="フリーフォーム: 図形 1039">
                  <a:extLst>
                    <a:ext uri="{FF2B5EF4-FFF2-40B4-BE49-F238E27FC236}">
                      <a16:creationId xmlns:a16="http://schemas.microsoft.com/office/drawing/2014/main" id="{3C26E176-0C52-4B03-A42D-644A630F892A}"/>
                    </a:ext>
                  </a:extLst>
                </p:cNvPr>
                <p:cNvSpPr/>
                <p:nvPr/>
              </p:nvSpPr>
              <p:spPr>
                <a:xfrm>
                  <a:off x="607900" y="5660421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: 図形 1040">
                  <a:extLst>
                    <a:ext uri="{FF2B5EF4-FFF2-40B4-BE49-F238E27FC236}">
                      <a16:creationId xmlns:a16="http://schemas.microsoft.com/office/drawing/2014/main" id="{6600E885-A0EE-448E-AB47-2076F2757EDE}"/>
                    </a:ext>
                  </a:extLst>
                </p:cNvPr>
                <p:cNvSpPr/>
                <p:nvPr/>
              </p:nvSpPr>
              <p:spPr>
                <a:xfrm>
                  <a:off x="650824" y="570033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: 図形 1041">
                  <a:extLst>
                    <a:ext uri="{FF2B5EF4-FFF2-40B4-BE49-F238E27FC236}">
                      <a16:creationId xmlns:a16="http://schemas.microsoft.com/office/drawing/2014/main" id="{B17521BC-B44C-4567-9CEC-0D5D667D8D58}"/>
                    </a:ext>
                  </a:extLst>
                </p:cNvPr>
                <p:cNvSpPr/>
                <p:nvPr/>
              </p:nvSpPr>
              <p:spPr>
                <a:xfrm rot="10800000">
                  <a:off x="291444" y="5317819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: 図形 1042">
                  <a:extLst>
                    <a:ext uri="{FF2B5EF4-FFF2-40B4-BE49-F238E27FC236}">
                      <a16:creationId xmlns:a16="http://schemas.microsoft.com/office/drawing/2014/main" id="{B84B5FD1-1B25-4F16-B3A5-48F4685A449B}"/>
                    </a:ext>
                  </a:extLst>
                </p:cNvPr>
                <p:cNvSpPr/>
                <p:nvPr/>
              </p:nvSpPr>
              <p:spPr>
                <a:xfrm rot="10800000">
                  <a:off x="392582" y="541458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26" name="正方形/長方形 1025">
                <a:extLst>
                  <a:ext uri="{FF2B5EF4-FFF2-40B4-BE49-F238E27FC236}">
                    <a16:creationId xmlns:a16="http://schemas.microsoft.com/office/drawing/2014/main" id="{08C60BC7-7821-4E57-AEE2-D5AC90258576}"/>
                  </a:ext>
                </a:extLst>
              </p:cNvPr>
              <p:cNvSpPr/>
              <p:nvPr/>
            </p:nvSpPr>
            <p:spPr>
              <a:xfrm rot="16200000">
                <a:off x="1324406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正方形/長方形 1026">
                <a:extLst>
                  <a:ext uri="{FF2B5EF4-FFF2-40B4-BE49-F238E27FC236}">
                    <a16:creationId xmlns:a16="http://schemas.microsoft.com/office/drawing/2014/main" id="{D627FC01-90DC-4E9A-A82B-079A7408415E}"/>
                  </a:ext>
                </a:extLst>
              </p:cNvPr>
              <p:cNvSpPr/>
              <p:nvPr/>
            </p:nvSpPr>
            <p:spPr>
              <a:xfrm rot="16200000">
                <a:off x="1396406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28" name="グループ化 1027">
                <a:extLst>
                  <a:ext uri="{FF2B5EF4-FFF2-40B4-BE49-F238E27FC236}">
                    <a16:creationId xmlns:a16="http://schemas.microsoft.com/office/drawing/2014/main" id="{2EA2DF4B-F34C-44E9-8FFC-2FC32F38F480}"/>
                  </a:ext>
                </a:extLst>
              </p:cNvPr>
              <p:cNvGrpSpPr/>
              <p:nvPr/>
            </p:nvGrpSpPr>
            <p:grpSpPr>
              <a:xfrm rot="16200000">
                <a:off x="1464242" y="5322748"/>
                <a:ext cx="548977" cy="533986"/>
                <a:chOff x="1464242" y="5322748"/>
                <a:chExt cx="548977" cy="533986"/>
              </a:xfrm>
            </p:grpSpPr>
            <p:grpSp>
              <p:nvGrpSpPr>
                <p:cNvPr id="1034" name="グループ化 1033">
                  <a:extLst>
                    <a:ext uri="{FF2B5EF4-FFF2-40B4-BE49-F238E27FC236}">
                      <a16:creationId xmlns:a16="http://schemas.microsoft.com/office/drawing/2014/main" id="{1A7D90CA-8712-465F-9904-F96A082F6BE7}"/>
                    </a:ext>
                  </a:extLst>
                </p:cNvPr>
                <p:cNvGrpSpPr/>
                <p:nvPr/>
              </p:nvGrpSpPr>
              <p:grpSpPr>
                <a:xfrm rot="16200000">
                  <a:off x="1801267" y="5328325"/>
                  <a:ext cx="217530" cy="206375"/>
                  <a:chOff x="3066705" y="5802089"/>
                  <a:chExt cx="217530" cy="206375"/>
                </a:xfrm>
              </p:grpSpPr>
              <p:sp>
                <p:nvSpPr>
                  <p:cNvPr id="1038" name="フリーフォーム: 図形 1037">
                    <a:extLst>
                      <a:ext uri="{FF2B5EF4-FFF2-40B4-BE49-F238E27FC236}">
                        <a16:creationId xmlns:a16="http://schemas.microsoft.com/office/drawing/2014/main" id="{55853D2D-98E1-4841-BCBB-85FBD4D806D0}"/>
                      </a:ext>
                    </a:extLst>
                  </p:cNvPr>
                  <p:cNvSpPr/>
                  <p:nvPr/>
                </p:nvSpPr>
                <p:spPr>
                  <a:xfrm>
                    <a:off x="3066705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9" name="フリーフォーム: 図形 1038">
                    <a:extLst>
                      <a:ext uri="{FF2B5EF4-FFF2-40B4-BE49-F238E27FC236}">
                        <a16:creationId xmlns:a16="http://schemas.microsoft.com/office/drawing/2014/main" id="{9F284EFF-875D-44AE-92AE-7DAD6C8236DA}"/>
                      </a:ext>
                    </a:extLst>
                  </p:cNvPr>
                  <p:cNvSpPr/>
                  <p:nvPr/>
                </p:nvSpPr>
                <p:spPr>
                  <a:xfrm>
                    <a:off x="3109629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035" name="グループ化 1034">
                  <a:extLst>
                    <a:ext uri="{FF2B5EF4-FFF2-40B4-BE49-F238E27FC236}">
                      <a16:creationId xmlns:a16="http://schemas.microsoft.com/office/drawing/2014/main" id="{5E00332D-82BD-46FC-B4D0-EA161DBB0022}"/>
                    </a:ext>
                  </a:extLst>
                </p:cNvPr>
                <p:cNvGrpSpPr/>
                <p:nvPr/>
              </p:nvGrpSpPr>
              <p:grpSpPr>
                <a:xfrm rot="5400000">
                  <a:off x="1458665" y="5644781"/>
                  <a:ext cx="217530" cy="206375"/>
                  <a:chOff x="3066705" y="5802089"/>
                  <a:chExt cx="217530" cy="206375"/>
                </a:xfrm>
              </p:grpSpPr>
              <p:sp>
                <p:nvSpPr>
                  <p:cNvPr id="1036" name="フリーフォーム: 図形 1035">
                    <a:extLst>
                      <a:ext uri="{FF2B5EF4-FFF2-40B4-BE49-F238E27FC236}">
                        <a16:creationId xmlns:a16="http://schemas.microsoft.com/office/drawing/2014/main" id="{D9038EA3-31FA-402E-A5F3-690886CB0517}"/>
                      </a:ext>
                    </a:extLst>
                  </p:cNvPr>
                  <p:cNvSpPr/>
                  <p:nvPr/>
                </p:nvSpPr>
                <p:spPr>
                  <a:xfrm>
                    <a:off x="3066705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37" name="フリーフォーム: 図形 1036">
                    <a:extLst>
                      <a:ext uri="{FF2B5EF4-FFF2-40B4-BE49-F238E27FC236}">
                        <a16:creationId xmlns:a16="http://schemas.microsoft.com/office/drawing/2014/main" id="{F2459C09-8FB1-4254-9D35-E1C516635E26}"/>
                      </a:ext>
                    </a:extLst>
                  </p:cNvPr>
                  <p:cNvSpPr/>
                  <p:nvPr/>
                </p:nvSpPr>
                <p:spPr>
                  <a:xfrm>
                    <a:off x="3109629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029" name="正方形/長方形 1028">
                <a:extLst>
                  <a:ext uri="{FF2B5EF4-FFF2-40B4-BE49-F238E27FC236}">
                    <a16:creationId xmlns:a16="http://schemas.microsoft.com/office/drawing/2014/main" id="{628E4542-DB36-4ADF-A9F5-7CF70ACCD484}"/>
                  </a:ext>
                </a:extLst>
              </p:cNvPr>
              <p:cNvSpPr/>
              <p:nvPr/>
            </p:nvSpPr>
            <p:spPr>
              <a:xfrm>
                <a:off x="964406" y="5177983"/>
                <a:ext cx="360000" cy="3312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30" name="直線コネクタ 1029">
                <a:extLst>
                  <a:ext uri="{FF2B5EF4-FFF2-40B4-BE49-F238E27FC236}">
                    <a16:creationId xmlns:a16="http://schemas.microsoft.com/office/drawing/2014/main" id="{2B392533-7D9E-4086-8B95-9662DA1F8C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005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直線コネクタ 1030">
                <a:extLst>
                  <a:ext uri="{FF2B5EF4-FFF2-40B4-BE49-F238E27FC236}">
                    <a16:creationId xmlns:a16="http://schemas.microsoft.com/office/drawing/2014/main" id="{2F3C0795-BD31-4572-9CDA-950E85A2A3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833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直線コネクタ 1031">
                <a:extLst>
                  <a:ext uri="{FF2B5EF4-FFF2-40B4-BE49-F238E27FC236}">
                    <a16:creationId xmlns:a16="http://schemas.microsoft.com/office/drawing/2014/main" id="{84DD1AF2-2AA4-4F8F-BCFA-B1B3B854F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7661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5" name="フリーフォーム: 図形 1014">
              <a:extLst>
                <a:ext uri="{FF2B5EF4-FFF2-40B4-BE49-F238E27FC236}">
                  <a16:creationId xmlns:a16="http://schemas.microsoft.com/office/drawing/2014/main" id="{D64F490D-C30B-4F46-9E1A-2AA2DE9D486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46860" y="5922078"/>
              <a:ext cx="200880" cy="6696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16" name="テキスト ボックス 1015">
              <a:extLst>
                <a:ext uri="{FF2B5EF4-FFF2-40B4-BE49-F238E27FC236}">
                  <a16:creationId xmlns:a16="http://schemas.microsoft.com/office/drawing/2014/main" id="{AA17887A-410D-46C2-9AE4-E6ECBFD43486}"/>
                </a:ext>
              </a:extLst>
            </p:cNvPr>
            <p:cNvSpPr txBox="1"/>
            <p:nvPr/>
          </p:nvSpPr>
          <p:spPr>
            <a:xfrm>
              <a:off x="1012608" y="5870919"/>
              <a:ext cx="2696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*L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044" name="グループ化 1043">
            <a:extLst>
              <a:ext uri="{FF2B5EF4-FFF2-40B4-BE49-F238E27FC236}">
                <a16:creationId xmlns:a16="http://schemas.microsoft.com/office/drawing/2014/main" id="{AD5AC0EF-46B6-4627-97ED-0397F56EBA2B}"/>
              </a:ext>
            </a:extLst>
          </p:cNvPr>
          <p:cNvGrpSpPr/>
          <p:nvPr/>
        </p:nvGrpSpPr>
        <p:grpSpPr>
          <a:xfrm rot="10800000">
            <a:off x="4512942" y="2135200"/>
            <a:ext cx="2007830" cy="3419998"/>
            <a:chOff x="142195" y="5177983"/>
            <a:chExt cx="2007830" cy="3419998"/>
          </a:xfrm>
        </p:grpSpPr>
        <p:grpSp>
          <p:nvGrpSpPr>
            <p:cNvPr id="1045" name="グループ化 1044">
              <a:extLst>
                <a:ext uri="{FF2B5EF4-FFF2-40B4-BE49-F238E27FC236}">
                  <a16:creationId xmlns:a16="http://schemas.microsoft.com/office/drawing/2014/main" id="{E406C1DE-9B97-4976-BE88-C3F4CA87CA4C}"/>
                </a:ext>
              </a:extLst>
            </p:cNvPr>
            <p:cNvGrpSpPr/>
            <p:nvPr/>
          </p:nvGrpSpPr>
          <p:grpSpPr>
            <a:xfrm>
              <a:off x="142195" y="5177983"/>
              <a:ext cx="2007830" cy="3419998"/>
              <a:chOff x="142195" y="5177983"/>
              <a:chExt cx="2007830" cy="3419998"/>
            </a:xfrm>
          </p:grpSpPr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36690F84-0667-468F-B024-52118B91F240}"/>
                  </a:ext>
                </a:extLst>
              </p:cNvPr>
              <p:cNvSpPr/>
              <p:nvPr/>
            </p:nvSpPr>
            <p:spPr>
              <a:xfrm rot="5400000">
                <a:off x="496406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7B5EBA78-04AD-4770-BADE-B9FEB9B4478E}"/>
                  </a:ext>
                </a:extLst>
              </p:cNvPr>
              <p:cNvSpPr/>
              <p:nvPr/>
            </p:nvSpPr>
            <p:spPr>
              <a:xfrm rot="5400000">
                <a:off x="496406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6BFB2A9A-C775-4CFD-AFEB-0F265A8542EB}"/>
                  </a:ext>
                </a:extLst>
              </p:cNvPr>
              <p:cNvSpPr/>
              <p:nvPr/>
            </p:nvSpPr>
            <p:spPr>
              <a:xfrm rot="5400000">
                <a:off x="496407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14076F62-A129-41F0-95E1-521C51ADB178}"/>
                  </a:ext>
                </a:extLst>
              </p:cNvPr>
              <p:cNvSpPr/>
              <p:nvPr/>
            </p:nvSpPr>
            <p:spPr>
              <a:xfrm>
                <a:off x="964406" y="8489981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8A03CADE-2B69-46F0-9334-7A941014FE64}"/>
                  </a:ext>
                </a:extLst>
              </p:cNvPr>
              <p:cNvSpPr/>
              <p:nvPr/>
            </p:nvSpPr>
            <p:spPr>
              <a:xfrm rot="16200000">
                <a:off x="963362" y="8021983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32490C58-C59D-4C2F-A312-D8AEBB143832}"/>
                  </a:ext>
                </a:extLst>
              </p:cNvPr>
              <p:cNvSpPr/>
              <p:nvPr/>
            </p:nvSpPr>
            <p:spPr>
              <a:xfrm rot="16200000">
                <a:off x="963362" y="7193982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19DFA39D-2310-4049-BE64-605BEE356D8F}"/>
                  </a:ext>
                </a:extLst>
              </p:cNvPr>
              <p:cNvSpPr/>
              <p:nvPr/>
            </p:nvSpPr>
            <p:spPr>
              <a:xfrm rot="16200000">
                <a:off x="963363" y="6365981"/>
                <a:ext cx="828000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正方形/長方形 1053">
                <a:extLst>
                  <a:ext uri="{FF2B5EF4-FFF2-40B4-BE49-F238E27FC236}">
                    <a16:creationId xmlns:a16="http://schemas.microsoft.com/office/drawing/2014/main" id="{41AE75A4-28BE-4AE7-B591-108D153AC781}"/>
                  </a:ext>
                </a:extLst>
              </p:cNvPr>
              <p:cNvSpPr/>
              <p:nvPr/>
            </p:nvSpPr>
            <p:spPr>
              <a:xfrm>
                <a:off x="142195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正方形/長方形 1054">
                <a:extLst>
                  <a:ext uri="{FF2B5EF4-FFF2-40B4-BE49-F238E27FC236}">
                    <a16:creationId xmlns:a16="http://schemas.microsoft.com/office/drawing/2014/main" id="{5E5F737B-314B-4D90-9B1D-94E5B0C4CB0D}"/>
                  </a:ext>
                </a:extLst>
              </p:cNvPr>
              <p:cNvSpPr/>
              <p:nvPr/>
            </p:nvSpPr>
            <p:spPr>
              <a:xfrm>
                <a:off x="214195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56" name="グループ化 1055">
                <a:extLst>
                  <a:ext uri="{FF2B5EF4-FFF2-40B4-BE49-F238E27FC236}">
                    <a16:creationId xmlns:a16="http://schemas.microsoft.com/office/drawing/2014/main" id="{E0E3F700-E217-4C4B-AF07-6C3DDE256CD2}"/>
                  </a:ext>
                </a:extLst>
              </p:cNvPr>
              <p:cNvGrpSpPr/>
              <p:nvPr/>
            </p:nvGrpSpPr>
            <p:grpSpPr>
              <a:xfrm rot="16200000">
                <a:off x="291444" y="5317819"/>
                <a:ext cx="533986" cy="548977"/>
                <a:chOff x="291444" y="5317819"/>
                <a:chExt cx="533986" cy="548977"/>
              </a:xfrm>
            </p:grpSpPr>
            <p:sp>
              <p:nvSpPr>
                <p:cNvPr id="1071" name="フリーフォーム: 図形 1070">
                  <a:extLst>
                    <a:ext uri="{FF2B5EF4-FFF2-40B4-BE49-F238E27FC236}">
                      <a16:creationId xmlns:a16="http://schemas.microsoft.com/office/drawing/2014/main" id="{3795D112-B7C3-42DE-B4B0-CD5FC15C0548}"/>
                    </a:ext>
                  </a:extLst>
                </p:cNvPr>
                <p:cNvSpPr/>
                <p:nvPr/>
              </p:nvSpPr>
              <p:spPr>
                <a:xfrm>
                  <a:off x="607900" y="5660421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: 図形 1071">
                  <a:extLst>
                    <a:ext uri="{FF2B5EF4-FFF2-40B4-BE49-F238E27FC236}">
                      <a16:creationId xmlns:a16="http://schemas.microsoft.com/office/drawing/2014/main" id="{1CAE680D-4838-4D8C-8FC7-6D949A02C010}"/>
                    </a:ext>
                  </a:extLst>
                </p:cNvPr>
                <p:cNvSpPr/>
                <p:nvPr/>
              </p:nvSpPr>
              <p:spPr>
                <a:xfrm>
                  <a:off x="650824" y="570033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: 図形 1072">
                  <a:extLst>
                    <a:ext uri="{FF2B5EF4-FFF2-40B4-BE49-F238E27FC236}">
                      <a16:creationId xmlns:a16="http://schemas.microsoft.com/office/drawing/2014/main" id="{A69D2FDD-389C-40F2-B0B6-EDA7C3D74DA6}"/>
                    </a:ext>
                  </a:extLst>
                </p:cNvPr>
                <p:cNvSpPr/>
                <p:nvPr/>
              </p:nvSpPr>
              <p:spPr>
                <a:xfrm rot="10800000">
                  <a:off x="291444" y="5317819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: 図形 1073">
                  <a:extLst>
                    <a:ext uri="{FF2B5EF4-FFF2-40B4-BE49-F238E27FC236}">
                      <a16:creationId xmlns:a16="http://schemas.microsoft.com/office/drawing/2014/main" id="{9ECD335C-B678-4DF3-8EAA-A8B9F04E5147}"/>
                    </a:ext>
                  </a:extLst>
                </p:cNvPr>
                <p:cNvSpPr/>
                <p:nvPr/>
              </p:nvSpPr>
              <p:spPr>
                <a:xfrm rot="10800000">
                  <a:off x="392582" y="5414582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057" name="正方形/長方形 1056">
                <a:extLst>
                  <a:ext uri="{FF2B5EF4-FFF2-40B4-BE49-F238E27FC236}">
                    <a16:creationId xmlns:a16="http://schemas.microsoft.com/office/drawing/2014/main" id="{3F6D617E-D1D3-47DE-82A6-B3B78EF9AD15}"/>
                  </a:ext>
                </a:extLst>
              </p:cNvPr>
              <p:cNvSpPr/>
              <p:nvPr/>
            </p:nvSpPr>
            <p:spPr>
              <a:xfrm rot="16200000">
                <a:off x="1322025" y="5177983"/>
                <a:ext cx="828000" cy="828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正方形/長方形 1057">
                <a:extLst>
                  <a:ext uri="{FF2B5EF4-FFF2-40B4-BE49-F238E27FC236}">
                    <a16:creationId xmlns:a16="http://schemas.microsoft.com/office/drawing/2014/main" id="{5BEFBA3B-4BC5-4265-AD6E-3E8BDF867E52}"/>
                  </a:ext>
                </a:extLst>
              </p:cNvPr>
              <p:cNvSpPr/>
              <p:nvPr/>
            </p:nvSpPr>
            <p:spPr>
              <a:xfrm rot="16200000">
                <a:off x="1394025" y="5249983"/>
                <a:ext cx="684000" cy="684000"/>
              </a:xfrm>
              <a:prstGeom prst="rect">
                <a:avLst/>
              </a:prstGeom>
              <a:solidFill>
                <a:srgbClr val="BCBB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59" name="グループ化 1058">
                <a:extLst>
                  <a:ext uri="{FF2B5EF4-FFF2-40B4-BE49-F238E27FC236}">
                    <a16:creationId xmlns:a16="http://schemas.microsoft.com/office/drawing/2014/main" id="{CD4FBA48-65D8-435A-9D49-628FF574CCF9}"/>
                  </a:ext>
                </a:extLst>
              </p:cNvPr>
              <p:cNvGrpSpPr/>
              <p:nvPr/>
            </p:nvGrpSpPr>
            <p:grpSpPr>
              <a:xfrm rot="16200000">
                <a:off x="1461862" y="5322749"/>
                <a:ext cx="548977" cy="533986"/>
                <a:chOff x="1464242" y="5320367"/>
                <a:chExt cx="548977" cy="533986"/>
              </a:xfrm>
            </p:grpSpPr>
            <p:grpSp>
              <p:nvGrpSpPr>
                <p:cNvPr id="1065" name="グループ化 1064">
                  <a:extLst>
                    <a:ext uri="{FF2B5EF4-FFF2-40B4-BE49-F238E27FC236}">
                      <a16:creationId xmlns:a16="http://schemas.microsoft.com/office/drawing/2014/main" id="{6B47E76F-0215-4F59-B3F9-B1F9F65FA4F2}"/>
                    </a:ext>
                  </a:extLst>
                </p:cNvPr>
                <p:cNvGrpSpPr/>
                <p:nvPr/>
              </p:nvGrpSpPr>
              <p:grpSpPr>
                <a:xfrm rot="16200000">
                  <a:off x="1801267" y="5325944"/>
                  <a:ext cx="217530" cy="206375"/>
                  <a:chOff x="3069086" y="5802089"/>
                  <a:chExt cx="217530" cy="206375"/>
                </a:xfrm>
              </p:grpSpPr>
              <p:sp>
                <p:nvSpPr>
                  <p:cNvPr id="1069" name="フリーフォーム: 図形 1068">
                    <a:extLst>
                      <a:ext uri="{FF2B5EF4-FFF2-40B4-BE49-F238E27FC236}">
                        <a16:creationId xmlns:a16="http://schemas.microsoft.com/office/drawing/2014/main" id="{5F380780-89B3-45AB-A3BE-51931D40868F}"/>
                      </a:ext>
                    </a:extLst>
                  </p:cNvPr>
                  <p:cNvSpPr/>
                  <p:nvPr/>
                </p:nvSpPr>
                <p:spPr>
                  <a:xfrm>
                    <a:off x="3069086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70" name="フリーフォーム: 図形 1069">
                    <a:extLst>
                      <a:ext uri="{FF2B5EF4-FFF2-40B4-BE49-F238E27FC236}">
                        <a16:creationId xmlns:a16="http://schemas.microsoft.com/office/drawing/2014/main" id="{81FECBE3-AA9A-4F41-A210-AA2004695B8B}"/>
                      </a:ext>
                    </a:extLst>
                  </p:cNvPr>
                  <p:cNvSpPr/>
                  <p:nvPr/>
                </p:nvSpPr>
                <p:spPr>
                  <a:xfrm>
                    <a:off x="3112010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066" name="グループ化 1065">
                  <a:extLst>
                    <a:ext uri="{FF2B5EF4-FFF2-40B4-BE49-F238E27FC236}">
                      <a16:creationId xmlns:a16="http://schemas.microsoft.com/office/drawing/2014/main" id="{E3AE30A5-3F8B-4D04-B47A-80073C388528}"/>
                    </a:ext>
                  </a:extLst>
                </p:cNvPr>
                <p:cNvGrpSpPr/>
                <p:nvPr/>
              </p:nvGrpSpPr>
              <p:grpSpPr>
                <a:xfrm rot="5400000">
                  <a:off x="1458665" y="5642400"/>
                  <a:ext cx="217530" cy="206375"/>
                  <a:chOff x="3064324" y="5802089"/>
                  <a:chExt cx="217530" cy="206375"/>
                </a:xfrm>
              </p:grpSpPr>
              <p:sp>
                <p:nvSpPr>
                  <p:cNvPr id="1067" name="フリーフォーム: 図形 1066">
                    <a:extLst>
                      <a:ext uri="{FF2B5EF4-FFF2-40B4-BE49-F238E27FC236}">
                        <a16:creationId xmlns:a16="http://schemas.microsoft.com/office/drawing/2014/main" id="{2F01AAE7-4CCD-4BFF-87B9-147A9B45BA70}"/>
                      </a:ext>
                    </a:extLst>
                  </p:cNvPr>
                  <p:cNvSpPr/>
                  <p:nvPr/>
                </p:nvSpPr>
                <p:spPr>
                  <a:xfrm>
                    <a:off x="3064324" y="5802089"/>
                    <a:ext cx="217530" cy="206375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68" name="フリーフォーム: 図形 1067">
                    <a:extLst>
                      <a:ext uri="{FF2B5EF4-FFF2-40B4-BE49-F238E27FC236}">
                        <a16:creationId xmlns:a16="http://schemas.microsoft.com/office/drawing/2014/main" id="{008D0A02-1D0D-4595-8D60-7C0A27C5057B}"/>
                      </a:ext>
                    </a:extLst>
                  </p:cNvPr>
                  <p:cNvSpPr/>
                  <p:nvPr/>
                </p:nvSpPr>
                <p:spPr>
                  <a:xfrm>
                    <a:off x="3107248" y="5842000"/>
                    <a:ext cx="73468" cy="69701"/>
                  </a:xfrm>
                  <a:custGeom>
                    <a:avLst/>
                    <a:gdLst>
                      <a:gd name="connsiteX0" fmla="*/ 0 w 371475"/>
                      <a:gd name="connsiteY0" fmla="*/ 352425 h 352425"/>
                      <a:gd name="connsiteX1" fmla="*/ 371475 w 371475"/>
                      <a:gd name="connsiteY1" fmla="*/ 352425 h 352425"/>
                      <a:gd name="connsiteX2" fmla="*/ 371475 w 371475"/>
                      <a:gd name="connsiteY2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71475" h="352425">
                        <a:moveTo>
                          <a:pt x="0" y="352425"/>
                        </a:moveTo>
                        <a:lnTo>
                          <a:pt x="371475" y="352425"/>
                        </a:lnTo>
                        <a:lnTo>
                          <a:pt x="371475" y="0"/>
                        </a:lnTo>
                      </a:path>
                    </a:pathLst>
                  </a:custGeom>
                  <a:noFill/>
                  <a:ln w="5080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1060" name="正方形/長方形 1059">
                <a:extLst>
                  <a:ext uri="{FF2B5EF4-FFF2-40B4-BE49-F238E27FC236}">
                    <a16:creationId xmlns:a16="http://schemas.microsoft.com/office/drawing/2014/main" id="{9A3358D2-994F-4A00-A9D4-A41D9951D55D}"/>
                  </a:ext>
                </a:extLst>
              </p:cNvPr>
              <p:cNvSpPr/>
              <p:nvPr/>
            </p:nvSpPr>
            <p:spPr>
              <a:xfrm>
                <a:off x="964406" y="5177983"/>
                <a:ext cx="360000" cy="3312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61" name="直線コネクタ 1060">
                <a:extLst>
                  <a:ext uri="{FF2B5EF4-FFF2-40B4-BE49-F238E27FC236}">
                    <a16:creationId xmlns:a16="http://schemas.microsoft.com/office/drawing/2014/main" id="{B0C8C4CF-9C78-49FF-B083-0CED8E5A16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005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直線コネクタ 1061">
                <a:extLst>
                  <a:ext uri="{FF2B5EF4-FFF2-40B4-BE49-F238E27FC236}">
                    <a16:creationId xmlns:a16="http://schemas.microsoft.com/office/drawing/2014/main" id="{E8A4B108-B689-485E-88EE-3D43372A92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6833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直線コネクタ 1062">
                <a:extLst>
                  <a:ext uri="{FF2B5EF4-FFF2-40B4-BE49-F238E27FC236}">
                    <a16:creationId xmlns:a16="http://schemas.microsoft.com/office/drawing/2014/main" id="{08581103-4969-4198-AB7F-F6A25AC806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406" y="7661982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A4B64477-D23B-419E-8E17-6D4BEB0AD1B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1046860" y="5922078"/>
              <a:ext cx="200880" cy="66960"/>
            </a:xfrm>
            <a:custGeom>
              <a:avLst/>
              <a:gdLst>
                <a:gd name="connsiteX0" fmla="*/ 0 w 1060015"/>
                <a:gd name="connsiteY0" fmla="*/ 0 h 531526"/>
                <a:gd name="connsiteX1" fmla="*/ 1060015 w 1060015"/>
                <a:gd name="connsiteY1" fmla="*/ 0 h 531526"/>
                <a:gd name="connsiteX2" fmla="*/ 920173 w 1060015"/>
                <a:gd name="connsiteY2" fmla="*/ 531526 h 531526"/>
                <a:gd name="connsiteX3" fmla="*/ 139842 w 1060015"/>
                <a:gd name="connsiteY3" fmla="*/ 531526 h 531526"/>
                <a:gd name="connsiteX4" fmla="*/ 0 w 1060015"/>
                <a:gd name="connsiteY4" fmla="*/ 0 h 53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0015" h="531526">
                  <a:moveTo>
                    <a:pt x="0" y="0"/>
                  </a:moveTo>
                  <a:lnTo>
                    <a:pt x="1060015" y="0"/>
                  </a:lnTo>
                  <a:lnTo>
                    <a:pt x="920173" y="531526"/>
                  </a:lnTo>
                  <a:lnTo>
                    <a:pt x="139842" y="53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テキスト ボックス 1046">
              <a:extLst>
                <a:ext uri="{FF2B5EF4-FFF2-40B4-BE49-F238E27FC236}">
                  <a16:creationId xmlns:a16="http://schemas.microsoft.com/office/drawing/2014/main" id="{DCA79B21-FED8-4448-8396-4E897A39202C}"/>
                </a:ext>
              </a:extLst>
            </p:cNvPr>
            <p:cNvSpPr txBox="1"/>
            <p:nvPr/>
          </p:nvSpPr>
          <p:spPr>
            <a:xfrm>
              <a:off x="1007799" y="5870919"/>
              <a:ext cx="279244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  <a:ea typeface="Verdana" panose="020B0604030504040204" pitchFamily="34" charset="0"/>
                </a:rPr>
                <a:t>*R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F56A183-B029-4823-880E-B1C575F739C5}"/>
              </a:ext>
            </a:extLst>
          </p:cNvPr>
          <p:cNvGrpSpPr/>
          <p:nvPr/>
        </p:nvGrpSpPr>
        <p:grpSpPr>
          <a:xfrm>
            <a:off x="350656" y="4862964"/>
            <a:ext cx="789273" cy="764745"/>
            <a:chOff x="350656" y="5215510"/>
            <a:chExt cx="789273" cy="764745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C19689F-EC2B-4FFA-8CCE-35C155DFEC64}"/>
                </a:ext>
              </a:extLst>
            </p:cNvPr>
            <p:cNvGrpSpPr/>
            <p:nvPr/>
          </p:nvGrpSpPr>
          <p:grpSpPr>
            <a:xfrm>
              <a:off x="350656" y="5215510"/>
              <a:ext cx="789273" cy="764745"/>
              <a:chOff x="350656" y="5215510"/>
              <a:chExt cx="789273" cy="764745"/>
            </a:xfrm>
          </p:grpSpPr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037BF320-253F-4317-984B-93DC04848A36}"/>
                  </a:ext>
                </a:extLst>
              </p:cNvPr>
              <p:cNvGrpSpPr/>
              <p:nvPr/>
            </p:nvGrpSpPr>
            <p:grpSpPr>
              <a:xfrm>
                <a:off x="350656" y="5265811"/>
                <a:ext cx="789273" cy="714444"/>
                <a:chOff x="350656" y="5265811"/>
                <a:chExt cx="789273" cy="714444"/>
              </a:xfrm>
            </p:grpSpPr>
            <p:sp>
              <p:nvSpPr>
                <p:cNvPr id="535" name="フリーフォーム: 図形 534">
                  <a:extLst>
                    <a:ext uri="{FF2B5EF4-FFF2-40B4-BE49-F238E27FC236}">
                      <a16:creationId xmlns:a16="http://schemas.microsoft.com/office/drawing/2014/main" id="{F239920A-C1A4-4160-988A-63BE52B5800B}"/>
                    </a:ext>
                  </a:extLst>
                </p:cNvPr>
                <p:cNvSpPr/>
                <p:nvPr/>
              </p:nvSpPr>
              <p:spPr>
                <a:xfrm flipH="1" flipV="1">
                  <a:off x="1067929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フリーフォーム: 図形 530">
                  <a:extLst>
                    <a:ext uri="{FF2B5EF4-FFF2-40B4-BE49-F238E27FC236}">
                      <a16:creationId xmlns:a16="http://schemas.microsoft.com/office/drawing/2014/main" id="{ED038AAC-E409-42C4-BE95-92F8F042ADC9}"/>
                    </a:ext>
                  </a:extLst>
                </p:cNvPr>
                <p:cNvSpPr/>
                <p:nvPr/>
              </p:nvSpPr>
              <p:spPr>
                <a:xfrm flipV="1">
                  <a:off x="350656" y="5550636"/>
                  <a:ext cx="72000" cy="360000"/>
                </a:xfrm>
                <a:custGeom>
                  <a:avLst/>
                  <a:gdLst>
                    <a:gd name="connsiteX0" fmla="*/ 72000 w 72000"/>
                    <a:gd name="connsiteY0" fmla="*/ 360000 h 360000"/>
                    <a:gd name="connsiteX1" fmla="*/ 72000 w 72000"/>
                    <a:gd name="connsiteY1" fmla="*/ 0 h 360000"/>
                    <a:gd name="connsiteX2" fmla="*/ 0 w 72000"/>
                    <a:gd name="connsiteY2" fmla="*/ 114734 h 360000"/>
                    <a:gd name="connsiteX3" fmla="*/ 0 w 72000"/>
                    <a:gd name="connsiteY3" fmla="*/ 245266 h 360000"/>
                    <a:gd name="connsiteX4" fmla="*/ 72000 w 72000"/>
                    <a:gd name="connsiteY4" fmla="*/ 360000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" h="360000">
                      <a:moveTo>
                        <a:pt x="72000" y="360000"/>
                      </a:moveTo>
                      <a:lnTo>
                        <a:pt x="72000" y="0"/>
                      </a:lnTo>
                      <a:lnTo>
                        <a:pt x="0" y="114734"/>
                      </a:lnTo>
                      <a:lnTo>
                        <a:pt x="0" y="245266"/>
                      </a:lnTo>
                      <a:lnTo>
                        <a:pt x="72000" y="3600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9" name="フリーフォーム: 図形 928">
                  <a:extLst>
                    <a:ext uri="{FF2B5EF4-FFF2-40B4-BE49-F238E27FC236}">
                      <a16:creationId xmlns:a16="http://schemas.microsoft.com/office/drawing/2014/main" id="{95DB2852-1E28-40D2-A657-86FF65E152FF}"/>
                    </a:ext>
                  </a:extLst>
                </p:cNvPr>
                <p:cNvSpPr/>
                <p:nvPr/>
              </p:nvSpPr>
              <p:spPr>
                <a:xfrm flipH="1">
                  <a:off x="635399" y="5908255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2" name="フリーフォーム: 図形 931">
                  <a:extLst>
                    <a:ext uri="{FF2B5EF4-FFF2-40B4-BE49-F238E27FC236}">
                      <a16:creationId xmlns:a16="http://schemas.microsoft.com/office/drawing/2014/main" id="{1F91C6A6-2E2B-4F32-8328-C6AE1B664869}"/>
                    </a:ext>
                  </a:extLst>
                </p:cNvPr>
                <p:cNvSpPr/>
                <p:nvPr/>
              </p:nvSpPr>
              <p:spPr>
                <a:xfrm rot="10800000" flipH="1">
                  <a:off x="635399" y="5265811"/>
                  <a:ext cx="216000" cy="72000"/>
                </a:xfrm>
                <a:custGeom>
                  <a:avLst/>
                  <a:gdLst>
                    <a:gd name="connsiteX0" fmla="*/ 0 w 1060015"/>
                    <a:gd name="connsiteY0" fmla="*/ 0 h 531526"/>
                    <a:gd name="connsiteX1" fmla="*/ 1060015 w 1060015"/>
                    <a:gd name="connsiteY1" fmla="*/ 0 h 531526"/>
                    <a:gd name="connsiteX2" fmla="*/ 920173 w 1060015"/>
                    <a:gd name="connsiteY2" fmla="*/ 531526 h 531526"/>
                    <a:gd name="connsiteX3" fmla="*/ 139842 w 1060015"/>
                    <a:gd name="connsiteY3" fmla="*/ 531526 h 531526"/>
                    <a:gd name="connsiteX4" fmla="*/ 0 w 1060015"/>
                    <a:gd name="connsiteY4" fmla="*/ 0 h 531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015" h="531526">
                      <a:moveTo>
                        <a:pt x="0" y="0"/>
                      </a:moveTo>
                      <a:lnTo>
                        <a:pt x="1060015" y="0"/>
                      </a:lnTo>
                      <a:lnTo>
                        <a:pt x="920173" y="531526"/>
                      </a:lnTo>
                      <a:lnTo>
                        <a:pt x="139842" y="53152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2" name="フリーフォーム: 図形 941">
                  <a:extLst>
                    <a:ext uri="{FF2B5EF4-FFF2-40B4-BE49-F238E27FC236}">
                      <a16:creationId xmlns:a16="http://schemas.microsoft.com/office/drawing/2014/main" id="{CAD1FFE4-C65B-407D-98C1-F25FB91FACED}"/>
                    </a:ext>
                  </a:extLst>
                </p:cNvPr>
                <p:cNvSpPr/>
                <p:nvPr/>
              </p:nvSpPr>
              <p:spPr>
                <a:xfrm rot="10800000" flipH="1">
                  <a:off x="419398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3" name="フリーフォーム: 図形 942">
                  <a:extLst>
                    <a:ext uri="{FF2B5EF4-FFF2-40B4-BE49-F238E27FC236}">
                      <a16:creationId xmlns:a16="http://schemas.microsoft.com/office/drawing/2014/main" id="{E0E2551F-D7B7-4520-AD84-0A8B5D71DD4D}"/>
                    </a:ext>
                  </a:extLst>
                </p:cNvPr>
                <p:cNvSpPr/>
                <p:nvPr/>
              </p:nvSpPr>
              <p:spPr>
                <a:xfrm rot="10800000">
                  <a:off x="851399" y="5481811"/>
                  <a:ext cx="216000" cy="72000"/>
                </a:xfrm>
                <a:custGeom>
                  <a:avLst/>
                  <a:gdLst>
                    <a:gd name="connsiteX0" fmla="*/ 1100463 w 1267704"/>
                    <a:gd name="connsiteY0" fmla="*/ 422568 h 422568"/>
                    <a:gd name="connsiteX1" fmla="*/ 329482 w 1267704"/>
                    <a:gd name="connsiteY1" fmla="*/ 422568 h 422568"/>
                    <a:gd name="connsiteX2" fmla="*/ 3825 w 1267704"/>
                    <a:gd name="connsiteY2" fmla="*/ 9664 h 422568"/>
                    <a:gd name="connsiteX3" fmla="*/ 0 w 1267704"/>
                    <a:gd name="connsiteY3" fmla="*/ 0 h 422568"/>
                    <a:gd name="connsiteX4" fmla="*/ 1267704 w 1267704"/>
                    <a:gd name="connsiteY4" fmla="*/ 0 h 422568"/>
                    <a:gd name="connsiteX5" fmla="*/ 1100463 w 1267704"/>
                    <a:gd name="connsiteY5" fmla="*/ 422568 h 422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67704" h="422568">
                      <a:moveTo>
                        <a:pt x="1100463" y="422568"/>
                      </a:moveTo>
                      <a:lnTo>
                        <a:pt x="329482" y="422568"/>
                      </a:lnTo>
                      <a:lnTo>
                        <a:pt x="3825" y="9664"/>
                      </a:lnTo>
                      <a:lnTo>
                        <a:pt x="0" y="0"/>
                      </a:lnTo>
                      <a:lnTo>
                        <a:pt x="1267704" y="0"/>
                      </a:lnTo>
                      <a:lnTo>
                        <a:pt x="1100463" y="4225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44" name="テキスト ボックス 943">
                <a:extLst>
                  <a:ext uri="{FF2B5EF4-FFF2-40B4-BE49-F238E27FC236}">
                    <a16:creationId xmlns:a16="http://schemas.microsoft.com/office/drawing/2014/main" id="{F12A2697-D349-4598-89D2-DE9841975BCF}"/>
                  </a:ext>
                </a:extLst>
              </p:cNvPr>
              <p:cNvSpPr txBox="1"/>
              <p:nvPr/>
            </p:nvSpPr>
            <p:spPr>
              <a:xfrm flipH="1">
                <a:off x="598606" y="5215510"/>
                <a:ext cx="27924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F30578A9-6AFE-4FD8-80AA-7943AC104DCA}"/>
                </a:ext>
              </a:extLst>
            </p:cNvPr>
            <p:cNvGrpSpPr/>
            <p:nvPr/>
          </p:nvGrpSpPr>
          <p:grpSpPr>
            <a:xfrm>
              <a:off x="419399" y="5334636"/>
              <a:ext cx="648000" cy="576000"/>
              <a:chOff x="419399" y="5334636"/>
              <a:chExt cx="648000" cy="576000"/>
            </a:xfrm>
          </p:grpSpPr>
          <p:sp>
            <p:nvSpPr>
              <p:cNvPr id="933" name="正方形/長方形 932">
                <a:extLst>
                  <a:ext uri="{FF2B5EF4-FFF2-40B4-BE49-F238E27FC236}">
                    <a16:creationId xmlns:a16="http://schemas.microsoft.com/office/drawing/2014/main" id="{F02FA8D8-0428-4161-AF83-289BE1E6F12D}"/>
                  </a:ext>
                </a:extLst>
              </p:cNvPr>
              <p:cNvSpPr/>
              <p:nvPr/>
            </p:nvSpPr>
            <p:spPr>
              <a:xfrm flipH="1">
                <a:off x="635399" y="5550636"/>
                <a:ext cx="216000" cy="360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4" name="正方形/長方形 933">
                <a:extLst>
                  <a:ext uri="{FF2B5EF4-FFF2-40B4-BE49-F238E27FC236}">
                    <a16:creationId xmlns:a16="http://schemas.microsoft.com/office/drawing/2014/main" id="{D5C63299-D569-41C9-9C48-C366F2A7BA67}"/>
                  </a:ext>
                </a:extLst>
              </p:cNvPr>
              <p:cNvSpPr/>
              <p:nvPr/>
            </p:nvSpPr>
            <p:spPr>
              <a:xfrm flipH="1">
                <a:off x="851399" y="5550636"/>
                <a:ext cx="216000" cy="360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5" name="正方形/長方形 934">
                <a:extLst>
                  <a:ext uri="{FF2B5EF4-FFF2-40B4-BE49-F238E27FC236}">
                    <a16:creationId xmlns:a16="http://schemas.microsoft.com/office/drawing/2014/main" id="{8E722045-7E5F-4A16-8188-4106B0DB28F6}"/>
                  </a:ext>
                </a:extLst>
              </p:cNvPr>
              <p:cNvSpPr/>
              <p:nvPr/>
            </p:nvSpPr>
            <p:spPr>
              <a:xfrm flipH="1">
                <a:off x="419399" y="5550636"/>
                <a:ext cx="216000" cy="360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6" name="正方形/長方形 935">
                <a:extLst>
                  <a:ext uri="{FF2B5EF4-FFF2-40B4-BE49-F238E27FC236}">
                    <a16:creationId xmlns:a16="http://schemas.microsoft.com/office/drawing/2014/main" id="{F5405196-415E-4CF1-B26D-98F2BAD22323}"/>
                  </a:ext>
                </a:extLst>
              </p:cNvPr>
              <p:cNvSpPr/>
              <p:nvPr/>
            </p:nvSpPr>
            <p:spPr>
              <a:xfrm flipH="1">
                <a:off x="635399" y="5334636"/>
                <a:ext cx="216000" cy="216000"/>
              </a:xfrm>
              <a:prstGeom prst="rect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7E2D1D9-57A7-4A5E-8CB5-5E5170FD8332}"/>
                </a:ext>
              </a:extLst>
            </p:cNvPr>
            <p:cNvGrpSpPr/>
            <p:nvPr/>
          </p:nvGrpSpPr>
          <p:grpSpPr>
            <a:xfrm>
              <a:off x="635399" y="5550636"/>
              <a:ext cx="216000" cy="360000"/>
              <a:chOff x="635399" y="5550636"/>
              <a:chExt cx="216000" cy="360000"/>
            </a:xfrm>
          </p:grpSpPr>
          <p:cxnSp>
            <p:nvCxnSpPr>
              <p:cNvPr id="937" name="直線コネクタ 936">
                <a:extLst>
                  <a:ext uri="{FF2B5EF4-FFF2-40B4-BE49-F238E27FC236}">
                    <a16:creationId xmlns:a16="http://schemas.microsoft.com/office/drawing/2014/main" id="{8946EDFE-57F1-4257-B491-A62D3EB2C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5399" y="5550636"/>
                <a:ext cx="216000" cy="0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直線コネクタ 937">
                <a:extLst>
                  <a:ext uri="{FF2B5EF4-FFF2-40B4-BE49-F238E27FC236}">
                    <a16:creationId xmlns:a16="http://schemas.microsoft.com/office/drawing/2014/main" id="{402A5A6D-B662-4A63-BD68-6F1BFF87E8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399" y="5550636"/>
                <a:ext cx="0" cy="360000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直線コネクタ 938">
                <a:extLst>
                  <a:ext uri="{FF2B5EF4-FFF2-40B4-BE49-F238E27FC236}">
                    <a16:creationId xmlns:a16="http://schemas.microsoft.com/office/drawing/2014/main" id="{43FE8E7E-D867-4C75-842A-BB3842FA96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5399" y="5550636"/>
                <a:ext cx="0" cy="360000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36A29A49-5AC6-4FF6-9CB7-A6D137D07AC6}"/>
                </a:ext>
              </a:extLst>
            </p:cNvPr>
            <p:cNvGrpSpPr/>
            <p:nvPr/>
          </p:nvGrpSpPr>
          <p:grpSpPr>
            <a:xfrm>
              <a:off x="419398" y="5334636"/>
              <a:ext cx="343726" cy="453697"/>
              <a:chOff x="419398" y="5334636"/>
              <a:chExt cx="343726" cy="453697"/>
            </a:xfrm>
          </p:grpSpPr>
          <p:sp>
            <p:nvSpPr>
              <p:cNvPr id="985" name="フリーフォーム: 図形 984">
                <a:extLst>
                  <a:ext uri="{FF2B5EF4-FFF2-40B4-BE49-F238E27FC236}">
                    <a16:creationId xmlns:a16="http://schemas.microsoft.com/office/drawing/2014/main" id="{44E57219-2CC0-4BAC-903F-03A5C7D8451A}"/>
                  </a:ext>
                </a:extLst>
              </p:cNvPr>
              <p:cNvSpPr/>
              <p:nvPr/>
            </p:nvSpPr>
            <p:spPr>
              <a:xfrm flipH="1">
                <a:off x="727124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6" name="フリーフォーム: 図形 985">
                <a:extLst>
                  <a:ext uri="{FF2B5EF4-FFF2-40B4-BE49-F238E27FC236}">
                    <a16:creationId xmlns:a16="http://schemas.microsoft.com/office/drawing/2014/main" id="{2D5A5E26-1166-4DED-B820-ECFA1692114C}"/>
                  </a:ext>
                </a:extLst>
              </p:cNvPr>
              <p:cNvSpPr/>
              <p:nvPr/>
            </p:nvSpPr>
            <p:spPr>
              <a:xfrm flipH="1">
                <a:off x="668147" y="5334636"/>
                <a:ext cx="36000" cy="151357"/>
              </a:xfrm>
              <a:custGeom>
                <a:avLst/>
                <a:gdLst>
                  <a:gd name="connsiteX0" fmla="*/ 0 w 36000"/>
                  <a:gd name="connsiteY0" fmla="*/ 0 h 151357"/>
                  <a:gd name="connsiteX1" fmla="*/ 36000 w 36000"/>
                  <a:gd name="connsiteY1" fmla="*/ 0 h 151357"/>
                  <a:gd name="connsiteX2" fmla="*/ 36000 w 36000"/>
                  <a:gd name="connsiteY2" fmla="*/ 133357 h 151357"/>
                  <a:gd name="connsiteX3" fmla="*/ 18000 w 36000"/>
                  <a:gd name="connsiteY3" fmla="*/ 151357 h 151357"/>
                  <a:gd name="connsiteX4" fmla="*/ 0 w 36000"/>
                  <a:gd name="connsiteY4" fmla="*/ 133357 h 151357"/>
                  <a:gd name="connsiteX5" fmla="*/ 0 w 36000"/>
                  <a:gd name="connsiteY5" fmla="*/ 0 h 151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000" h="151357">
                    <a:moveTo>
                      <a:pt x="0" y="0"/>
                    </a:moveTo>
                    <a:lnTo>
                      <a:pt x="36000" y="0"/>
                    </a:lnTo>
                    <a:lnTo>
                      <a:pt x="36000" y="133357"/>
                    </a:lnTo>
                    <a:cubicBezTo>
                      <a:pt x="36000" y="143298"/>
                      <a:pt x="27941" y="151357"/>
                      <a:pt x="18000" y="151357"/>
                    </a:cubicBezTo>
                    <a:cubicBezTo>
                      <a:pt x="8059" y="151357"/>
                      <a:pt x="0" y="143298"/>
                      <a:pt x="0" y="13335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5" name="フリーフォーム: 図形 944">
                <a:extLst>
                  <a:ext uri="{FF2B5EF4-FFF2-40B4-BE49-F238E27FC236}">
                    <a16:creationId xmlns:a16="http://schemas.microsoft.com/office/drawing/2014/main" id="{4EFFFECB-15A2-4C69-B38F-8B46484E63E3}"/>
                  </a:ext>
                </a:extLst>
              </p:cNvPr>
              <p:cNvSpPr/>
              <p:nvPr/>
            </p:nvSpPr>
            <p:spPr>
              <a:xfrm rot="16200000" flipH="1">
                <a:off x="534090" y="5482337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6" name="フリーフォーム: 図形 945">
                <a:extLst>
                  <a:ext uri="{FF2B5EF4-FFF2-40B4-BE49-F238E27FC236}">
                    <a16:creationId xmlns:a16="http://schemas.microsoft.com/office/drawing/2014/main" id="{D7A0FE6F-992D-4C70-A26B-B451AC5B3593}"/>
                  </a:ext>
                </a:extLst>
              </p:cNvPr>
              <p:cNvSpPr/>
              <p:nvPr/>
            </p:nvSpPr>
            <p:spPr>
              <a:xfrm rot="16200000" flipH="1">
                <a:off x="534090" y="5601641"/>
                <a:ext cx="72000" cy="301384"/>
              </a:xfrm>
              <a:custGeom>
                <a:avLst/>
                <a:gdLst>
                  <a:gd name="connsiteX0" fmla="*/ 0 w 72000"/>
                  <a:gd name="connsiteY0" fmla="*/ 265384 h 301384"/>
                  <a:gd name="connsiteX1" fmla="*/ 0 w 72000"/>
                  <a:gd name="connsiteY1" fmla="*/ 0 h 301384"/>
                  <a:gd name="connsiteX2" fmla="*/ 72000 w 72000"/>
                  <a:gd name="connsiteY2" fmla="*/ 0 h 301384"/>
                  <a:gd name="connsiteX3" fmla="*/ 72000 w 72000"/>
                  <a:gd name="connsiteY3" fmla="*/ 265384 h 301384"/>
                  <a:gd name="connsiteX4" fmla="*/ 36000 w 72000"/>
                  <a:gd name="connsiteY4" fmla="*/ 301384 h 301384"/>
                  <a:gd name="connsiteX5" fmla="*/ 0 w 72000"/>
                  <a:gd name="connsiteY5" fmla="*/ 265384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000" h="301384">
                    <a:moveTo>
                      <a:pt x="0" y="265384"/>
                    </a:moveTo>
                    <a:lnTo>
                      <a:pt x="0" y="0"/>
                    </a:lnTo>
                    <a:lnTo>
                      <a:pt x="72000" y="0"/>
                    </a:lnTo>
                    <a:lnTo>
                      <a:pt x="72000" y="265384"/>
                    </a:lnTo>
                    <a:cubicBezTo>
                      <a:pt x="72000" y="285266"/>
                      <a:pt x="55882" y="301384"/>
                      <a:pt x="36000" y="301384"/>
                    </a:cubicBezTo>
                    <a:cubicBezTo>
                      <a:pt x="16118" y="301384"/>
                      <a:pt x="0" y="285266"/>
                      <a:pt x="0" y="2653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C5F4F34D-2CC5-4DA9-9C98-3F1183C0C050}"/>
              </a:ext>
            </a:extLst>
          </p:cNvPr>
          <p:cNvGrpSpPr/>
          <p:nvPr/>
        </p:nvGrpSpPr>
        <p:grpSpPr>
          <a:xfrm>
            <a:off x="297909" y="2356783"/>
            <a:ext cx="1015200" cy="671169"/>
            <a:chOff x="297909" y="2356783"/>
            <a:chExt cx="1015200" cy="671169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859DE8A5-DC12-4F16-B0B1-00ECF13F2C87}"/>
                </a:ext>
              </a:extLst>
            </p:cNvPr>
            <p:cNvGrpSpPr/>
            <p:nvPr/>
          </p:nvGrpSpPr>
          <p:grpSpPr>
            <a:xfrm>
              <a:off x="297909" y="2356783"/>
              <a:ext cx="1015200" cy="671169"/>
              <a:chOff x="297909" y="2356783"/>
              <a:chExt cx="1015200" cy="671169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22BBDEF2-2621-48FA-B7CB-312F661C83E6}"/>
                  </a:ext>
                </a:extLst>
              </p:cNvPr>
              <p:cNvGrpSpPr/>
              <p:nvPr/>
            </p:nvGrpSpPr>
            <p:grpSpPr>
              <a:xfrm>
                <a:off x="297909" y="2356783"/>
                <a:ext cx="1015200" cy="627975"/>
                <a:chOff x="297909" y="2356783"/>
                <a:chExt cx="1015200" cy="627975"/>
              </a:xfrm>
            </p:grpSpPr>
            <p:sp>
              <p:nvSpPr>
                <p:cNvPr id="644" name="フリーフォーム: 図形 643">
                  <a:extLst>
                    <a:ext uri="{FF2B5EF4-FFF2-40B4-BE49-F238E27FC236}">
                      <a16:creationId xmlns:a16="http://schemas.microsoft.com/office/drawing/2014/main" id="{3C5D7BB5-C939-45C2-AAB4-7DF7F82DE412}"/>
                    </a:ext>
                  </a:extLst>
                </p:cNvPr>
                <p:cNvSpPr/>
                <p:nvPr/>
              </p:nvSpPr>
              <p:spPr>
                <a:xfrm rot="14887984">
                  <a:off x="153757" y="2652041"/>
                  <a:ext cx="404786" cy="116482"/>
                </a:xfrm>
                <a:custGeom>
                  <a:avLst/>
                  <a:gdLst>
                    <a:gd name="connsiteX0" fmla="*/ 405914 w 406637"/>
                    <a:gd name="connsiteY0" fmla="*/ 83080 h 116292"/>
                    <a:gd name="connsiteX1" fmla="*/ 0 w 406637"/>
                    <a:gd name="connsiteY1" fmla="*/ 116292 h 116292"/>
                    <a:gd name="connsiteX2" fmla="*/ 0 w 406637"/>
                    <a:gd name="connsiteY2" fmla="*/ 111378 h 116292"/>
                    <a:gd name="connsiteX3" fmla="*/ 196474 w 406637"/>
                    <a:gd name="connsiteY3" fmla="*/ 0 h 116292"/>
                    <a:gd name="connsiteX4" fmla="*/ 406637 w 406637"/>
                    <a:gd name="connsiteY4" fmla="*/ 79901 h 116292"/>
                    <a:gd name="connsiteX5" fmla="*/ 405914 w 406637"/>
                    <a:gd name="connsiteY5" fmla="*/ 83080 h 116292"/>
                    <a:gd name="connsiteX0" fmla="*/ 405914 w 407788"/>
                    <a:gd name="connsiteY0" fmla="*/ 83080 h 116292"/>
                    <a:gd name="connsiteX1" fmla="*/ 0 w 407788"/>
                    <a:gd name="connsiteY1" fmla="*/ 116292 h 116292"/>
                    <a:gd name="connsiteX2" fmla="*/ 0 w 407788"/>
                    <a:gd name="connsiteY2" fmla="*/ 111378 h 116292"/>
                    <a:gd name="connsiteX3" fmla="*/ 196474 w 407788"/>
                    <a:gd name="connsiteY3" fmla="*/ 0 h 116292"/>
                    <a:gd name="connsiteX4" fmla="*/ 407788 w 407788"/>
                    <a:gd name="connsiteY4" fmla="*/ 79036 h 116292"/>
                    <a:gd name="connsiteX5" fmla="*/ 405914 w 407788"/>
                    <a:gd name="connsiteY5" fmla="*/ 83080 h 116292"/>
                    <a:gd name="connsiteX0" fmla="*/ 405914 w 407833"/>
                    <a:gd name="connsiteY0" fmla="*/ 83080 h 116292"/>
                    <a:gd name="connsiteX1" fmla="*/ 0 w 407833"/>
                    <a:gd name="connsiteY1" fmla="*/ 116292 h 116292"/>
                    <a:gd name="connsiteX2" fmla="*/ 0 w 407833"/>
                    <a:gd name="connsiteY2" fmla="*/ 111378 h 116292"/>
                    <a:gd name="connsiteX3" fmla="*/ 196474 w 407833"/>
                    <a:gd name="connsiteY3" fmla="*/ 0 h 116292"/>
                    <a:gd name="connsiteX4" fmla="*/ 407833 w 407833"/>
                    <a:gd name="connsiteY4" fmla="*/ 79583 h 116292"/>
                    <a:gd name="connsiteX5" fmla="*/ 405914 w 407833"/>
                    <a:gd name="connsiteY5" fmla="*/ 83080 h 11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7833" h="116292">
                      <a:moveTo>
                        <a:pt x="405914" y="83080"/>
                      </a:moveTo>
                      <a:lnTo>
                        <a:pt x="0" y="116292"/>
                      </a:lnTo>
                      <a:lnTo>
                        <a:pt x="0" y="111378"/>
                      </a:lnTo>
                      <a:lnTo>
                        <a:pt x="196474" y="0"/>
                      </a:lnTo>
                      <a:lnTo>
                        <a:pt x="407833" y="79583"/>
                      </a:lnTo>
                      <a:lnTo>
                        <a:pt x="405914" y="8308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5" name="フリーフォーム: 図形 644">
                  <a:extLst>
                    <a:ext uri="{FF2B5EF4-FFF2-40B4-BE49-F238E27FC236}">
                      <a16:creationId xmlns:a16="http://schemas.microsoft.com/office/drawing/2014/main" id="{975C3712-2ED2-421F-8CEE-A5CAF96A91A0}"/>
                    </a:ext>
                  </a:extLst>
                </p:cNvPr>
                <p:cNvSpPr/>
                <p:nvPr/>
              </p:nvSpPr>
              <p:spPr>
                <a:xfrm rot="8700000" flipH="1">
                  <a:off x="935642" y="2753033"/>
                  <a:ext cx="377467" cy="125766"/>
                </a:xfrm>
                <a:custGeom>
                  <a:avLst/>
                  <a:gdLst>
                    <a:gd name="connsiteX0" fmla="*/ 405914 w 406637"/>
                    <a:gd name="connsiteY0" fmla="*/ 83080 h 116292"/>
                    <a:gd name="connsiteX1" fmla="*/ 0 w 406637"/>
                    <a:gd name="connsiteY1" fmla="*/ 116292 h 116292"/>
                    <a:gd name="connsiteX2" fmla="*/ 0 w 406637"/>
                    <a:gd name="connsiteY2" fmla="*/ 111378 h 116292"/>
                    <a:gd name="connsiteX3" fmla="*/ 196474 w 406637"/>
                    <a:gd name="connsiteY3" fmla="*/ 0 h 116292"/>
                    <a:gd name="connsiteX4" fmla="*/ 406637 w 406637"/>
                    <a:gd name="connsiteY4" fmla="*/ 79901 h 116292"/>
                    <a:gd name="connsiteX5" fmla="*/ 405914 w 406637"/>
                    <a:gd name="connsiteY5" fmla="*/ 83080 h 116292"/>
                    <a:gd name="connsiteX0" fmla="*/ 412966 w 413689"/>
                    <a:gd name="connsiteY0" fmla="*/ 83080 h 125561"/>
                    <a:gd name="connsiteX1" fmla="*/ 0 w 413689"/>
                    <a:gd name="connsiteY1" fmla="*/ 125561 h 125561"/>
                    <a:gd name="connsiteX2" fmla="*/ 7052 w 413689"/>
                    <a:gd name="connsiteY2" fmla="*/ 111378 h 125561"/>
                    <a:gd name="connsiteX3" fmla="*/ 203526 w 413689"/>
                    <a:gd name="connsiteY3" fmla="*/ 0 h 125561"/>
                    <a:gd name="connsiteX4" fmla="*/ 413689 w 413689"/>
                    <a:gd name="connsiteY4" fmla="*/ 79901 h 125561"/>
                    <a:gd name="connsiteX5" fmla="*/ 412966 w 413689"/>
                    <a:gd name="connsiteY5" fmla="*/ 83080 h 125561"/>
                    <a:gd name="connsiteX0" fmla="*/ 412966 w 413689"/>
                    <a:gd name="connsiteY0" fmla="*/ 83080 h 125561"/>
                    <a:gd name="connsiteX1" fmla="*/ 0 w 413689"/>
                    <a:gd name="connsiteY1" fmla="*/ 125561 h 125561"/>
                    <a:gd name="connsiteX2" fmla="*/ 3016 w 413689"/>
                    <a:gd name="connsiteY2" fmla="*/ 115138 h 125561"/>
                    <a:gd name="connsiteX3" fmla="*/ 203526 w 413689"/>
                    <a:gd name="connsiteY3" fmla="*/ 0 h 125561"/>
                    <a:gd name="connsiteX4" fmla="*/ 413689 w 413689"/>
                    <a:gd name="connsiteY4" fmla="*/ 79901 h 125561"/>
                    <a:gd name="connsiteX5" fmla="*/ 412966 w 413689"/>
                    <a:gd name="connsiteY5" fmla="*/ 83080 h 125561"/>
                    <a:gd name="connsiteX0" fmla="*/ 412966 w 415752"/>
                    <a:gd name="connsiteY0" fmla="*/ 83080 h 125561"/>
                    <a:gd name="connsiteX1" fmla="*/ 0 w 415752"/>
                    <a:gd name="connsiteY1" fmla="*/ 125561 h 125561"/>
                    <a:gd name="connsiteX2" fmla="*/ 3016 w 415752"/>
                    <a:gd name="connsiteY2" fmla="*/ 115138 h 125561"/>
                    <a:gd name="connsiteX3" fmla="*/ 203526 w 415752"/>
                    <a:gd name="connsiteY3" fmla="*/ 0 h 125561"/>
                    <a:gd name="connsiteX4" fmla="*/ 415752 w 415752"/>
                    <a:gd name="connsiteY4" fmla="*/ 81288 h 125561"/>
                    <a:gd name="connsiteX5" fmla="*/ 412966 w 415752"/>
                    <a:gd name="connsiteY5" fmla="*/ 83080 h 125561"/>
                    <a:gd name="connsiteX0" fmla="*/ 411835 w 415752"/>
                    <a:gd name="connsiteY0" fmla="*/ 85895 h 125561"/>
                    <a:gd name="connsiteX1" fmla="*/ 0 w 415752"/>
                    <a:gd name="connsiteY1" fmla="*/ 125561 h 125561"/>
                    <a:gd name="connsiteX2" fmla="*/ 3016 w 415752"/>
                    <a:gd name="connsiteY2" fmla="*/ 115138 h 125561"/>
                    <a:gd name="connsiteX3" fmla="*/ 203526 w 415752"/>
                    <a:gd name="connsiteY3" fmla="*/ 0 h 125561"/>
                    <a:gd name="connsiteX4" fmla="*/ 415752 w 415752"/>
                    <a:gd name="connsiteY4" fmla="*/ 81288 h 125561"/>
                    <a:gd name="connsiteX5" fmla="*/ 411835 w 415752"/>
                    <a:gd name="connsiteY5" fmla="*/ 85895 h 125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5752" h="125561">
                      <a:moveTo>
                        <a:pt x="411835" y="85895"/>
                      </a:moveTo>
                      <a:lnTo>
                        <a:pt x="0" y="125561"/>
                      </a:lnTo>
                      <a:lnTo>
                        <a:pt x="3016" y="115138"/>
                      </a:lnTo>
                      <a:lnTo>
                        <a:pt x="203526" y="0"/>
                      </a:lnTo>
                      <a:lnTo>
                        <a:pt x="415752" y="81288"/>
                      </a:lnTo>
                      <a:lnTo>
                        <a:pt x="411835" y="8589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6" name="台形 645">
                  <a:extLst>
                    <a:ext uri="{FF2B5EF4-FFF2-40B4-BE49-F238E27FC236}">
                      <a16:creationId xmlns:a16="http://schemas.microsoft.com/office/drawing/2014/main" id="{F94BF454-326D-47FB-81B9-C3B64B9A1719}"/>
                    </a:ext>
                  </a:extLst>
                </p:cNvPr>
                <p:cNvSpPr/>
                <p:nvPr/>
              </p:nvSpPr>
              <p:spPr>
                <a:xfrm rot="10800000" flipH="1">
                  <a:off x="663833" y="2871107"/>
                  <a:ext cx="114487" cy="113651"/>
                </a:xfrm>
                <a:prstGeom prst="trapezoid">
                  <a:avLst/>
                </a:pr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7" name="フリーフォーム: 図形 646">
                  <a:extLst>
                    <a:ext uri="{FF2B5EF4-FFF2-40B4-BE49-F238E27FC236}">
                      <a16:creationId xmlns:a16="http://schemas.microsoft.com/office/drawing/2014/main" id="{68B3F708-A19A-4526-A4C9-421991796D6E}"/>
                    </a:ext>
                  </a:extLst>
                </p:cNvPr>
                <p:cNvSpPr/>
                <p:nvPr/>
              </p:nvSpPr>
              <p:spPr>
                <a:xfrm rot="3480000" flipH="1">
                  <a:off x="452466" y="2216690"/>
                  <a:ext cx="211449" cy="491636"/>
                </a:xfrm>
                <a:custGeom>
                  <a:avLst/>
                  <a:gdLst>
                    <a:gd name="connsiteX0" fmla="*/ 115399 w 193087"/>
                    <a:gd name="connsiteY0" fmla="*/ 105422 h 441720"/>
                    <a:gd name="connsiteX1" fmla="*/ 193087 w 193087"/>
                    <a:gd name="connsiteY1" fmla="*/ 296894 h 441720"/>
                    <a:gd name="connsiteX2" fmla="*/ 184437 w 193087"/>
                    <a:gd name="connsiteY2" fmla="*/ 441720 h 441720"/>
                    <a:gd name="connsiteX3" fmla="*/ 179223 w 193087"/>
                    <a:gd name="connsiteY3" fmla="*/ 441720 h 441720"/>
                    <a:gd name="connsiteX4" fmla="*/ 0 w 193087"/>
                    <a:gd name="connsiteY4" fmla="*/ 0 h 441720"/>
                    <a:gd name="connsiteX5" fmla="*/ 115399 w 193087"/>
                    <a:gd name="connsiteY5" fmla="*/ 105422 h 441720"/>
                    <a:gd name="connsiteX0" fmla="*/ 115399 w 193087"/>
                    <a:gd name="connsiteY0" fmla="*/ 105422 h 443085"/>
                    <a:gd name="connsiteX1" fmla="*/ 193087 w 193087"/>
                    <a:gd name="connsiteY1" fmla="*/ 296894 h 443085"/>
                    <a:gd name="connsiteX2" fmla="*/ 184437 w 193087"/>
                    <a:gd name="connsiteY2" fmla="*/ 441720 h 443085"/>
                    <a:gd name="connsiteX3" fmla="*/ 170924 w 193087"/>
                    <a:gd name="connsiteY3" fmla="*/ 443085 h 443085"/>
                    <a:gd name="connsiteX4" fmla="*/ 0 w 193087"/>
                    <a:gd name="connsiteY4" fmla="*/ 0 h 443085"/>
                    <a:gd name="connsiteX5" fmla="*/ 115399 w 193087"/>
                    <a:gd name="connsiteY5" fmla="*/ 105422 h 443085"/>
                    <a:gd name="connsiteX0" fmla="*/ 115399 w 193087"/>
                    <a:gd name="connsiteY0" fmla="*/ 105422 h 446522"/>
                    <a:gd name="connsiteX1" fmla="*/ 193087 w 193087"/>
                    <a:gd name="connsiteY1" fmla="*/ 296894 h 446522"/>
                    <a:gd name="connsiteX2" fmla="*/ 179972 w 193087"/>
                    <a:gd name="connsiteY2" fmla="*/ 446522 h 446522"/>
                    <a:gd name="connsiteX3" fmla="*/ 170924 w 193087"/>
                    <a:gd name="connsiteY3" fmla="*/ 443085 h 446522"/>
                    <a:gd name="connsiteX4" fmla="*/ 0 w 193087"/>
                    <a:gd name="connsiteY4" fmla="*/ 0 h 446522"/>
                    <a:gd name="connsiteX5" fmla="*/ 115399 w 193087"/>
                    <a:gd name="connsiteY5" fmla="*/ 105422 h 446522"/>
                    <a:gd name="connsiteX0" fmla="*/ 115399 w 193087"/>
                    <a:gd name="connsiteY0" fmla="*/ 105422 h 446522"/>
                    <a:gd name="connsiteX1" fmla="*/ 193087 w 193087"/>
                    <a:gd name="connsiteY1" fmla="*/ 296894 h 446522"/>
                    <a:gd name="connsiteX2" fmla="*/ 179972 w 193087"/>
                    <a:gd name="connsiteY2" fmla="*/ 446522 h 446522"/>
                    <a:gd name="connsiteX3" fmla="*/ 170924 w 193087"/>
                    <a:gd name="connsiteY3" fmla="*/ 443085 h 446522"/>
                    <a:gd name="connsiteX4" fmla="*/ 0 w 193087"/>
                    <a:gd name="connsiteY4" fmla="*/ 0 h 446522"/>
                    <a:gd name="connsiteX5" fmla="*/ 8653 w 193087"/>
                    <a:gd name="connsiteY5" fmla="*/ 6493 h 446522"/>
                    <a:gd name="connsiteX6" fmla="*/ 115399 w 193087"/>
                    <a:gd name="connsiteY6" fmla="*/ 105422 h 446522"/>
                    <a:gd name="connsiteX0" fmla="*/ 119234 w 196922"/>
                    <a:gd name="connsiteY0" fmla="*/ 98929 h 440029"/>
                    <a:gd name="connsiteX1" fmla="*/ 196922 w 196922"/>
                    <a:gd name="connsiteY1" fmla="*/ 290401 h 440029"/>
                    <a:gd name="connsiteX2" fmla="*/ 183807 w 196922"/>
                    <a:gd name="connsiteY2" fmla="*/ 440029 h 440029"/>
                    <a:gd name="connsiteX3" fmla="*/ 174759 w 196922"/>
                    <a:gd name="connsiteY3" fmla="*/ 436592 h 440029"/>
                    <a:gd name="connsiteX4" fmla="*/ 0 w 196922"/>
                    <a:gd name="connsiteY4" fmla="*/ 6832 h 440029"/>
                    <a:gd name="connsiteX5" fmla="*/ 12488 w 196922"/>
                    <a:gd name="connsiteY5" fmla="*/ 0 h 440029"/>
                    <a:gd name="connsiteX6" fmla="*/ 119234 w 196922"/>
                    <a:gd name="connsiteY6" fmla="*/ 98929 h 440029"/>
                    <a:gd name="connsiteX0" fmla="*/ 119234 w 196922"/>
                    <a:gd name="connsiteY0" fmla="*/ 105851 h 446951"/>
                    <a:gd name="connsiteX1" fmla="*/ 196922 w 196922"/>
                    <a:gd name="connsiteY1" fmla="*/ 297323 h 446951"/>
                    <a:gd name="connsiteX2" fmla="*/ 183807 w 196922"/>
                    <a:gd name="connsiteY2" fmla="*/ 446951 h 446951"/>
                    <a:gd name="connsiteX3" fmla="*/ 174759 w 196922"/>
                    <a:gd name="connsiteY3" fmla="*/ 443514 h 446951"/>
                    <a:gd name="connsiteX4" fmla="*/ 0 w 196922"/>
                    <a:gd name="connsiteY4" fmla="*/ 13754 h 446951"/>
                    <a:gd name="connsiteX5" fmla="*/ 7490 w 196922"/>
                    <a:gd name="connsiteY5" fmla="*/ 0 h 446951"/>
                    <a:gd name="connsiteX6" fmla="*/ 119234 w 196922"/>
                    <a:gd name="connsiteY6" fmla="*/ 105851 h 446951"/>
                    <a:gd name="connsiteX0" fmla="*/ 119234 w 196922"/>
                    <a:gd name="connsiteY0" fmla="*/ 105851 h 444361"/>
                    <a:gd name="connsiteX1" fmla="*/ 196922 w 196922"/>
                    <a:gd name="connsiteY1" fmla="*/ 297323 h 444361"/>
                    <a:gd name="connsiteX2" fmla="*/ 183759 w 196922"/>
                    <a:gd name="connsiteY2" fmla="*/ 444361 h 444361"/>
                    <a:gd name="connsiteX3" fmla="*/ 174759 w 196922"/>
                    <a:gd name="connsiteY3" fmla="*/ 443514 h 444361"/>
                    <a:gd name="connsiteX4" fmla="*/ 0 w 196922"/>
                    <a:gd name="connsiteY4" fmla="*/ 13754 h 444361"/>
                    <a:gd name="connsiteX5" fmla="*/ 7490 w 196922"/>
                    <a:gd name="connsiteY5" fmla="*/ 0 h 444361"/>
                    <a:gd name="connsiteX6" fmla="*/ 119234 w 196922"/>
                    <a:gd name="connsiteY6" fmla="*/ 105851 h 444361"/>
                    <a:gd name="connsiteX0" fmla="*/ 119234 w 196922"/>
                    <a:gd name="connsiteY0" fmla="*/ 105851 h 444361"/>
                    <a:gd name="connsiteX1" fmla="*/ 196922 w 196922"/>
                    <a:gd name="connsiteY1" fmla="*/ 297323 h 444361"/>
                    <a:gd name="connsiteX2" fmla="*/ 183759 w 196922"/>
                    <a:gd name="connsiteY2" fmla="*/ 444361 h 444361"/>
                    <a:gd name="connsiteX3" fmla="*/ 171799 w 196922"/>
                    <a:gd name="connsiteY3" fmla="*/ 436404 h 444361"/>
                    <a:gd name="connsiteX4" fmla="*/ 0 w 196922"/>
                    <a:gd name="connsiteY4" fmla="*/ 13754 h 444361"/>
                    <a:gd name="connsiteX5" fmla="*/ 7490 w 196922"/>
                    <a:gd name="connsiteY5" fmla="*/ 0 h 444361"/>
                    <a:gd name="connsiteX6" fmla="*/ 119234 w 196922"/>
                    <a:gd name="connsiteY6" fmla="*/ 105851 h 444361"/>
                    <a:gd name="connsiteX0" fmla="*/ 119234 w 196922"/>
                    <a:gd name="connsiteY0" fmla="*/ 105851 h 444950"/>
                    <a:gd name="connsiteX1" fmla="*/ 196922 w 196922"/>
                    <a:gd name="connsiteY1" fmla="*/ 297323 h 444950"/>
                    <a:gd name="connsiteX2" fmla="*/ 184948 w 196922"/>
                    <a:gd name="connsiteY2" fmla="*/ 444950 h 444950"/>
                    <a:gd name="connsiteX3" fmla="*/ 171799 w 196922"/>
                    <a:gd name="connsiteY3" fmla="*/ 436404 h 444950"/>
                    <a:gd name="connsiteX4" fmla="*/ 0 w 196922"/>
                    <a:gd name="connsiteY4" fmla="*/ 13754 h 444950"/>
                    <a:gd name="connsiteX5" fmla="*/ 7490 w 196922"/>
                    <a:gd name="connsiteY5" fmla="*/ 0 h 444950"/>
                    <a:gd name="connsiteX6" fmla="*/ 119234 w 196922"/>
                    <a:gd name="connsiteY6" fmla="*/ 105851 h 444950"/>
                    <a:gd name="connsiteX0" fmla="*/ 119234 w 196922"/>
                    <a:gd name="connsiteY0" fmla="*/ 106204 h 445303"/>
                    <a:gd name="connsiteX1" fmla="*/ 196922 w 196922"/>
                    <a:gd name="connsiteY1" fmla="*/ 297676 h 445303"/>
                    <a:gd name="connsiteX2" fmla="*/ 184948 w 196922"/>
                    <a:gd name="connsiteY2" fmla="*/ 445303 h 445303"/>
                    <a:gd name="connsiteX3" fmla="*/ 171799 w 196922"/>
                    <a:gd name="connsiteY3" fmla="*/ 436757 h 445303"/>
                    <a:gd name="connsiteX4" fmla="*/ 0 w 196922"/>
                    <a:gd name="connsiteY4" fmla="*/ 14107 h 445303"/>
                    <a:gd name="connsiteX5" fmla="*/ 8072 w 196922"/>
                    <a:gd name="connsiteY5" fmla="*/ 0 h 445303"/>
                    <a:gd name="connsiteX6" fmla="*/ 119234 w 196922"/>
                    <a:gd name="connsiteY6" fmla="*/ 106204 h 445303"/>
                    <a:gd name="connsiteX0" fmla="*/ 119234 w 196922"/>
                    <a:gd name="connsiteY0" fmla="*/ 106816 h 445915"/>
                    <a:gd name="connsiteX1" fmla="*/ 196922 w 196922"/>
                    <a:gd name="connsiteY1" fmla="*/ 298288 h 445915"/>
                    <a:gd name="connsiteX2" fmla="*/ 184948 w 196922"/>
                    <a:gd name="connsiteY2" fmla="*/ 445915 h 445915"/>
                    <a:gd name="connsiteX3" fmla="*/ 171799 w 196922"/>
                    <a:gd name="connsiteY3" fmla="*/ 437369 h 445915"/>
                    <a:gd name="connsiteX4" fmla="*/ 0 w 196922"/>
                    <a:gd name="connsiteY4" fmla="*/ 14719 h 445915"/>
                    <a:gd name="connsiteX5" fmla="*/ 8218 w 196922"/>
                    <a:gd name="connsiteY5" fmla="*/ 0 h 445915"/>
                    <a:gd name="connsiteX6" fmla="*/ 119234 w 196922"/>
                    <a:gd name="connsiteY6" fmla="*/ 106816 h 445915"/>
                    <a:gd name="connsiteX0" fmla="*/ 119234 w 196922"/>
                    <a:gd name="connsiteY0" fmla="*/ 104368 h 443467"/>
                    <a:gd name="connsiteX1" fmla="*/ 196922 w 196922"/>
                    <a:gd name="connsiteY1" fmla="*/ 295840 h 443467"/>
                    <a:gd name="connsiteX2" fmla="*/ 184948 w 196922"/>
                    <a:gd name="connsiteY2" fmla="*/ 443467 h 443467"/>
                    <a:gd name="connsiteX3" fmla="*/ 171799 w 196922"/>
                    <a:gd name="connsiteY3" fmla="*/ 434921 h 443467"/>
                    <a:gd name="connsiteX4" fmla="*/ 0 w 196922"/>
                    <a:gd name="connsiteY4" fmla="*/ 12271 h 443467"/>
                    <a:gd name="connsiteX5" fmla="*/ 7635 w 196922"/>
                    <a:gd name="connsiteY5" fmla="*/ 0 h 443467"/>
                    <a:gd name="connsiteX6" fmla="*/ 119234 w 196922"/>
                    <a:gd name="connsiteY6" fmla="*/ 104368 h 443467"/>
                    <a:gd name="connsiteX0" fmla="*/ 119234 w 196922"/>
                    <a:gd name="connsiteY0" fmla="*/ 105121 h 444220"/>
                    <a:gd name="connsiteX1" fmla="*/ 196922 w 196922"/>
                    <a:gd name="connsiteY1" fmla="*/ 296593 h 444220"/>
                    <a:gd name="connsiteX2" fmla="*/ 184948 w 196922"/>
                    <a:gd name="connsiteY2" fmla="*/ 444220 h 444220"/>
                    <a:gd name="connsiteX3" fmla="*/ 171799 w 196922"/>
                    <a:gd name="connsiteY3" fmla="*/ 435674 h 444220"/>
                    <a:gd name="connsiteX4" fmla="*/ 0 w 196922"/>
                    <a:gd name="connsiteY4" fmla="*/ 13024 h 444220"/>
                    <a:gd name="connsiteX5" fmla="*/ 7150 w 196922"/>
                    <a:gd name="connsiteY5" fmla="*/ 0 h 444220"/>
                    <a:gd name="connsiteX6" fmla="*/ 119234 w 196922"/>
                    <a:gd name="connsiteY6" fmla="*/ 105121 h 4442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6922" h="444220">
                      <a:moveTo>
                        <a:pt x="119234" y="105121"/>
                      </a:moveTo>
                      <a:lnTo>
                        <a:pt x="196922" y="296593"/>
                      </a:lnTo>
                      <a:lnTo>
                        <a:pt x="184948" y="444220"/>
                      </a:lnTo>
                      <a:lnTo>
                        <a:pt x="171799" y="435674"/>
                      </a:lnTo>
                      <a:lnTo>
                        <a:pt x="0" y="13024"/>
                      </a:lnTo>
                      <a:lnTo>
                        <a:pt x="7150" y="0"/>
                      </a:lnTo>
                      <a:lnTo>
                        <a:pt x="119234" y="10512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51" name="テキスト ボックス 650">
                <a:extLst>
                  <a:ext uri="{FF2B5EF4-FFF2-40B4-BE49-F238E27FC236}">
                    <a16:creationId xmlns:a16="http://schemas.microsoft.com/office/drawing/2014/main" id="{C57F933E-E1E6-468D-9C18-415FAB6A7AC7}"/>
                  </a:ext>
                </a:extLst>
              </p:cNvPr>
              <p:cNvSpPr txBox="1"/>
              <p:nvPr/>
            </p:nvSpPr>
            <p:spPr>
              <a:xfrm>
                <a:off x="598831" y="2842984"/>
                <a:ext cx="245982" cy="184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AD6EFFCF-F988-49ED-B4D4-A7792DA425E2}"/>
                </a:ext>
              </a:extLst>
            </p:cNvPr>
            <p:cNvGrpSpPr/>
            <p:nvPr/>
          </p:nvGrpSpPr>
          <p:grpSpPr>
            <a:xfrm>
              <a:off x="300255" y="2414612"/>
              <a:ext cx="968781" cy="482837"/>
              <a:chOff x="300255" y="2414612"/>
              <a:chExt cx="968781" cy="482837"/>
            </a:xfrm>
          </p:grpSpPr>
          <p:sp>
            <p:nvSpPr>
              <p:cNvPr id="648" name="フリーフォーム: 図形 647">
                <a:extLst>
                  <a:ext uri="{FF2B5EF4-FFF2-40B4-BE49-F238E27FC236}">
                    <a16:creationId xmlns:a16="http://schemas.microsoft.com/office/drawing/2014/main" id="{B12F059A-95C7-44E7-88D1-6B5795090077}"/>
                  </a:ext>
                </a:extLst>
              </p:cNvPr>
              <p:cNvSpPr/>
              <p:nvPr/>
            </p:nvSpPr>
            <p:spPr>
              <a:xfrm flipH="1">
                <a:off x="300255" y="2414612"/>
                <a:ext cx="968781" cy="464632"/>
              </a:xfrm>
              <a:custGeom>
                <a:avLst/>
                <a:gdLst>
                  <a:gd name="connsiteX0" fmla="*/ 449042 w 967198"/>
                  <a:gd name="connsiteY0" fmla="*/ 0 h 465783"/>
                  <a:gd name="connsiteX1" fmla="*/ 450425 w 967198"/>
                  <a:gd name="connsiteY1" fmla="*/ 1910 h 465783"/>
                  <a:gd name="connsiteX2" fmla="*/ 967198 w 967198"/>
                  <a:gd name="connsiteY2" fmla="*/ 100960 h 465783"/>
                  <a:gd name="connsiteX3" fmla="*/ 784211 w 967198"/>
                  <a:gd name="connsiteY3" fmla="*/ 463088 h 465783"/>
                  <a:gd name="connsiteX4" fmla="*/ 784319 w 967198"/>
                  <a:gd name="connsiteY4" fmla="*/ 463237 h 465783"/>
                  <a:gd name="connsiteX5" fmla="*/ 784144 w 967198"/>
                  <a:gd name="connsiteY5" fmla="*/ 463220 h 465783"/>
                  <a:gd name="connsiteX6" fmla="*/ 783282 w 967198"/>
                  <a:gd name="connsiteY6" fmla="*/ 464926 h 465783"/>
                  <a:gd name="connsiteX7" fmla="*/ 782870 w 967198"/>
                  <a:gd name="connsiteY7" fmla="*/ 464802 h 465783"/>
                  <a:gd name="connsiteX8" fmla="*/ 781542 w 967198"/>
                  <a:gd name="connsiteY8" fmla="*/ 462964 h 465783"/>
                  <a:gd name="connsiteX9" fmla="*/ 774369 w 967198"/>
                  <a:gd name="connsiteY9" fmla="*/ 462260 h 465783"/>
                  <a:gd name="connsiteX10" fmla="*/ 733695 w 967198"/>
                  <a:gd name="connsiteY10" fmla="*/ 450093 h 465783"/>
                  <a:gd name="connsiteX11" fmla="*/ 556580 w 967198"/>
                  <a:gd name="connsiteY11" fmla="*/ 430388 h 465783"/>
                  <a:gd name="connsiteX12" fmla="*/ 379465 w 967198"/>
                  <a:gd name="connsiteY12" fmla="*/ 450093 h 465783"/>
                  <a:gd name="connsiteX13" fmla="*/ 337771 w 967198"/>
                  <a:gd name="connsiteY13" fmla="*/ 462565 h 465783"/>
                  <a:gd name="connsiteX14" fmla="*/ 326905 w 967198"/>
                  <a:gd name="connsiteY14" fmla="*/ 463632 h 465783"/>
                  <a:gd name="connsiteX15" fmla="*/ 326332 w 967198"/>
                  <a:gd name="connsiteY15" fmla="*/ 465783 h 465783"/>
                  <a:gd name="connsiteX16" fmla="*/ 0 w 967198"/>
                  <a:gd name="connsiteY16" fmla="*/ 279021 h 465783"/>
                  <a:gd name="connsiteX17" fmla="*/ 448279 w 967198"/>
                  <a:gd name="connsiteY17" fmla="*/ 2855 h 465783"/>
                  <a:gd name="connsiteX18" fmla="*/ 448528 w 967198"/>
                  <a:gd name="connsiteY18" fmla="*/ 1924 h 465783"/>
                  <a:gd name="connsiteX19" fmla="*/ 448212 w 967198"/>
                  <a:gd name="connsiteY19" fmla="*/ 1486 h 465783"/>
                  <a:gd name="connsiteX20" fmla="*/ 448624 w 967198"/>
                  <a:gd name="connsiteY20" fmla="*/ 1565 h 465783"/>
                  <a:gd name="connsiteX21" fmla="*/ 449042 w 967198"/>
                  <a:gd name="connsiteY21" fmla="*/ 0 h 465783"/>
                  <a:gd name="connsiteX0" fmla="*/ 448624 w 967198"/>
                  <a:gd name="connsiteY0" fmla="*/ 79 h 464297"/>
                  <a:gd name="connsiteX1" fmla="*/ 450425 w 967198"/>
                  <a:gd name="connsiteY1" fmla="*/ 424 h 464297"/>
                  <a:gd name="connsiteX2" fmla="*/ 967198 w 967198"/>
                  <a:gd name="connsiteY2" fmla="*/ 99474 h 464297"/>
                  <a:gd name="connsiteX3" fmla="*/ 784211 w 967198"/>
                  <a:gd name="connsiteY3" fmla="*/ 461602 h 464297"/>
                  <a:gd name="connsiteX4" fmla="*/ 784319 w 967198"/>
                  <a:gd name="connsiteY4" fmla="*/ 461751 h 464297"/>
                  <a:gd name="connsiteX5" fmla="*/ 784144 w 967198"/>
                  <a:gd name="connsiteY5" fmla="*/ 461734 h 464297"/>
                  <a:gd name="connsiteX6" fmla="*/ 783282 w 967198"/>
                  <a:gd name="connsiteY6" fmla="*/ 463440 h 464297"/>
                  <a:gd name="connsiteX7" fmla="*/ 782870 w 967198"/>
                  <a:gd name="connsiteY7" fmla="*/ 463316 h 464297"/>
                  <a:gd name="connsiteX8" fmla="*/ 781542 w 967198"/>
                  <a:gd name="connsiteY8" fmla="*/ 461478 h 464297"/>
                  <a:gd name="connsiteX9" fmla="*/ 774369 w 967198"/>
                  <a:gd name="connsiteY9" fmla="*/ 460774 h 464297"/>
                  <a:gd name="connsiteX10" fmla="*/ 733695 w 967198"/>
                  <a:gd name="connsiteY10" fmla="*/ 448607 h 464297"/>
                  <a:gd name="connsiteX11" fmla="*/ 556580 w 967198"/>
                  <a:gd name="connsiteY11" fmla="*/ 428902 h 464297"/>
                  <a:gd name="connsiteX12" fmla="*/ 379465 w 967198"/>
                  <a:gd name="connsiteY12" fmla="*/ 448607 h 464297"/>
                  <a:gd name="connsiteX13" fmla="*/ 337771 w 967198"/>
                  <a:gd name="connsiteY13" fmla="*/ 461079 h 464297"/>
                  <a:gd name="connsiteX14" fmla="*/ 326905 w 967198"/>
                  <a:gd name="connsiteY14" fmla="*/ 462146 h 464297"/>
                  <a:gd name="connsiteX15" fmla="*/ 326332 w 967198"/>
                  <a:gd name="connsiteY15" fmla="*/ 464297 h 464297"/>
                  <a:gd name="connsiteX16" fmla="*/ 0 w 967198"/>
                  <a:gd name="connsiteY16" fmla="*/ 277535 h 464297"/>
                  <a:gd name="connsiteX17" fmla="*/ 448279 w 967198"/>
                  <a:gd name="connsiteY17" fmla="*/ 1369 h 464297"/>
                  <a:gd name="connsiteX18" fmla="*/ 448528 w 967198"/>
                  <a:gd name="connsiteY18" fmla="*/ 438 h 464297"/>
                  <a:gd name="connsiteX19" fmla="*/ 448212 w 967198"/>
                  <a:gd name="connsiteY19" fmla="*/ 0 h 464297"/>
                  <a:gd name="connsiteX20" fmla="*/ 448624 w 967198"/>
                  <a:gd name="connsiteY20" fmla="*/ 79 h 464297"/>
                  <a:gd name="connsiteX0" fmla="*/ 448212 w 967198"/>
                  <a:gd name="connsiteY0" fmla="*/ 0 h 464297"/>
                  <a:gd name="connsiteX1" fmla="*/ 450425 w 967198"/>
                  <a:gd name="connsiteY1" fmla="*/ 424 h 464297"/>
                  <a:gd name="connsiteX2" fmla="*/ 967198 w 967198"/>
                  <a:gd name="connsiteY2" fmla="*/ 99474 h 464297"/>
                  <a:gd name="connsiteX3" fmla="*/ 784211 w 967198"/>
                  <a:gd name="connsiteY3" fmla="*/ 461602 h 464297"/>
                  <a:gd name="connsiteX4" fmla="*/ 784319 w 967198"/>
                  <a:gd name="connsiteY4" fmla="*/ 461751 h 464297"/>
                  <a:gd name="connsiteX5" fmla="*/ 784144 w 967198"/>
                  <a:gd name="connsiteY5" fmla="*/ 461734 h 464297"/>
                  <a:gd name="connsiteX6" fmla="*/ 783282 w 967198"/>
                  <a:gd name="connsiteY6" fmla="*/ 463440 h 464297"/>
                  <a:gd name="connsiteX7" fmla="*/ 782870 w 967198"/>
                  <a:gd name="connsiteY7" fmla="*/ 463316 h 464297"/>
                  <a:gd name="connsiteX8" fmla="*/ 781542 w 967198"/>
                  <a:gd name="connsiteY8" fmla="*/ 461478 h 464297"/>
                  <a:gd name="connsiteX9" fmla="*/ 774369 w 967198"/>
                  <a:gd name="connsiteY9" fmla="*/ 460774 h 464297"/>
                  <a:gd name="connsiteX10" fmla="*/ 733695 w 967198"/>
                  <a:gd name="connsiteY10" fmla="*/ 448607 h 464297"/>
                  <a:gd name="connsiteX11" fmla="*/ 556580 w 967198"/>
                  <a:gd name="connsiteY11" fmla="*/ 428902 h 464297"/>
                  <a:gd name="connsiteX12" fmla="*/ 379465 w 967198"/>
                  <a:gd name="connsiteY12" fmla="*/ 448607 h 464297"/>
                  <a:gd name="connsiteX13" fmla="*/ 337771 w 967198"/>
                  <a:gd name="connsiteY13" fmla="*/ 461079 h 464297"/>
                  <a:gd name="connsiteX14" fmla="*/ 326905 w 967198"/>
                  <a:gd name="connsiteY14" fmla="*/ 462146 h 464297"/>
                  <a:gd name="connsiteX15" fmla="*/ 326332 w 967198"/>
                  <a:gd name="connsiteY15" fmla="*/ 464297 h 464297"/>
                  <a:gd name="connsiteX16" fmla="*/ 0 w 967198"/>
                  <a:gd name="connsiteY16" fmla="*/ 277535 h 464297"/>
                  <a:gd name="connsiteX17" fmla="*/ 448279 w 967198"/>
                  <a:gd name="connsiteY17" fmla="*/ 1369 h 464297"/>
                  <a:gd name="connsiteX18" fmla="*/ 448528 w 967198"/>
                  <a:gd name="connsiteY18" fmla="*/ 438 h 464297"/>
                  <a:gd name="connsiteX19" fmla="*/ 448212 w 967198"/>
                  <a:gd name="connsiteY19" fmla="*/ 0 h 464297"/>
                  <a:gd name="connsiteX0" fmla="*/ 448528 w 967198"/>
                  <a:gd name="connsiteY0" fmla="*/ 14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81542 w 967198"/>
                  <a:gd name="connsiteY8" fmla="*/ 461054 h 463873"/>
                  <a:gd name="connsiteX9" fmla="*/ 774369 w 967198"/>
                  <a:gd name="connsiteY9" fmla="*/ 460350 h 463873"/>
                  <a:gd name="connsiteX10" fmla="*/ 733695 w 967198"/>
                  <a:gd name="connsiteY10" fmla="*/ 448183 h 463873"/>
                  <a:gd name="connsiteX11" fmla="*/ 556580 w 967198"/>
                  <a:gd name="connsiteY11" fmla="*/ 428478 h 463873"/>
                  <a:gd name="connsiteX12" fmla="*/ 379465 w 967198"/>
                  <a:gd name="connsiteY12" fmla="*/ 448183 h 463873"/>
                  <a:gd name="connsiteX13" fmla="*/ 337771 w 967198"/>
                  <a:gd name="connsiteY13" fmla="*/ 460655 h 463873"/>
                  <a:gd name="connsiteX14" fmla="*/ 326905 w 967198"/>
                  <a:gd name="connsiteY14" fmla="*/ 461722 h 463873"/>
                  <a:gd name="connsiteX15" fmla="*/ 326332 w 967198"/>
                  <a:gd name="connsiteY15" fmla="*/ 463873 h 463873"/>
                  <a:gd name="connsiteX16" fmla="*/ 0 w 967198"/>
                  <a:gd name="connsiteY16" fmla="*/ 277111 h 463873"/>
                  <a:gd name="connsiteX17" fmla="*/ 448279 w 967198"/>
                  <a:gd name="connsiteY17" fmla="*/ 945 h 463873"/>
                  <a:gd name="connsiteX18" fmla="*/ 448528 w 967198"/>
                  <a:gd name="connsiteY18" fmla="*/ 14 h 463873"/>
                  <a:gd name="connsiteX0" fmla="*/ 448279 w 967198"/>
                  <a:gd name="connsiteY0" fmla="*/ 945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81542 w 967198"/>
                  <a:gd name="connsiteY8" fmla="*/ 461054 h 463873"/>
                  <a:gd name="connsiteX9" fmla="*/ 774369 w 967198"/>
                  <a:gd name="connsiteY9" fmla="*/ 460350 h 463873"/>
                  <a:gd name="connsiteX10" fmla="*/ 733695 w 967198"/>
                  <a:gd name="connsiteY10" fmla="*/ 448183 h 463873"/>
                  <a:gd name="connsiteX11" fmla="*/ 556580 w 967198"/>
                  <a:gd name="connsiteY11" fmla="*/ 428478 h 463873"/>
                  <a:gd name="connsiteX12" fmla="*/ 379465 w 967198"/>
                  <a:gd name="connsiteY12" fmla="*/ 448183 h 463873"/>
                  <a:gd name="connsiteX13" fmla="*/ 337771 w 967198"/>
                  <a:gd name="connsiteY13" fmla="*/ 460655 h 463873"/>
                  <a:gd name="connsiteX14" fmla="*/ 326905 w 967198"/>
                  <a:gd name="connsiteY14" fmla="*/ 461722 h 463873"/>
                  <a:gd name="connsiteX15" fmla="*/ 326332 w 967198"/>
                  <a:gd name="connsiteY15" fmla="*/ 463873 h 463873"/>
                  <a:gd name="connsiteX16" fmla="*/ 0 w 967198"/>
                  <a:gd name="connsiteY16" fmla="*/ 277111 h 463873"/>
                  <a:gd name="connsiteX17" fmla="*/ 448279 w 967198"/>
                  <a:gd name="connsiteY17" fmla="*/ 945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81542 w 967198"/>
                  <a:gd name="connsiteY8" fmla="*/ 461054 h 463873"/>
                  <a:gd name="connsiteX9" fmla="*/ 774369 w 967198"/>
                  <a:gd name="connsiteY9" fmla="*/ 460350 h 463873"/>
                  <a:gd name="connsiteX10" fmla="*/ 733695 w 967198"/>
                  <a:gd name="connsiteY10" fmla="*/ 448183 h 463873"/>
                  <a:gd name="connsiteX11" fmla="*/ 556580 w 967198"/>
                  <a:gd name="connsiteY11" fmla="*/ 428478 h 463873"/>
                  <a:gd name="connsiteX12" fmla="*/ 379465 w 967198"/>
                  <a:gd name="connsiteY12" fmla="*/ 448183 h 463873"/>
                  <a:gd name="connsiteX13" fmla="*/ 337771 w 967198"/>
                  <a:gd name="connsiteY13" fmla="*/ 460655 h 463873"/>
                  <a:gd name="connsiteX14" fmla="*/ 326905 w 967198"/>
                  <a:gd name="connsiteY14" fmla="*/ 461722 h 463873"/>
                  <a:gd name="connsiteX15" fmla="*/ 326332 w 967198"/>
                  <a:gd name="connsiteY15" fmla="*/ 463873 h 463873"/>
                  <a:gd name="connsiteX16" fmla="*/ 0 w 967198"/>
                  <a:gd name="connsiteY16" fmla="*/ 277111 h 463873"/>
                  <a:gd name="connsiteX0" fmla="*/ 0 w 967198"/>
                  <a:gd name="connsiteY0" fmla="*/ 277111 h 473079"/>
                  <a:gd name="connsiteX1" fmla="*/ 450425 w 967198"/>
                  <a:gd name="connsiteY1" fmla="*/ 0 h 473079"/>
                  <a:gd name="connsiteX2" fmla="*/ 967198 w 967198"/>
                  <a:gd name="connsiteY2" fmla="*/ 99050 h 473079"/>
                  <a:gd name="connsiteX3" fmla="*/ 784211 w 967198"/>
                  <a:gd name="connsiteY3" fmla="*/ 461178 h 473079"/>
                  <a:gd name="connsiteX4" fmla="*/ 784319 w 967198"/>
                  <a:gd name="connsiteY4" fmla="*/ 461327 h 473079"/>
                  <a:gd name="connsiteX5" fmla="*/ 784144 w 967198"/>
                  <a:gd name="connsiteY5" fmla="*/ 461310 h 473079"/>
                  <a:gd name="connsiteX6" fmla="*/ 783282 w 967198"/>
                  <a:gd name="connsiteY6" fmla="*/ 463016 h 473079"/>
                  <a:gd name="connsiteX7" fmla="*/ 782870 w 967198"/>
                  <a:gd name="connsiteY7" fmla="*/ 462892 h 473079"/>
                  <a:gd name="connsiteX8" fmla="*/ 776143 w 967198"/>
                  <a:gd name="connsiteY8" fmla="*/ 473079 h 473079"/>
                  <a:gd name="connsiteX9" fmla="*/ 774369 w 967198"/>
                  <a:gd name="connsiteY9" fmla="*/ 460350 h 473079"/>
                  <a:gd name="connsiteX10" fmla="*/ 733695 w 967198"/>
                  <a:gd name="connsiteY10" fmla="*/ 448183 h 473079"/>
                  <a:gd name="connsiteX11" fmla="*/ 556580 w 967198"/>
                  <a:gd name="connsiteY11" fmla="*/ 428478 h 473079"/>
                  <a:gd name="connsiteX12" fmla="*/ 379465 w 967198"/>
                  <a:gd name="connsiteY12" fmla="*/ 448183 h 473079"/>
                  <a:gd name="connsiteX13" fmla="*/ 337771 w 967198"/>
                  <a:gd name="connsiteY13" fmla="*/ 460655 h 473079"/>
                  <a:gd name="connsiteX14" fmla="*/ 326905 w 967198"/>
                  <a:gd name="connsiteY14" fmla="*/ 461722 h 473079"/>
                  <a:gd name="connsiteX15" fmla="*/ 326332 w 967198"/>
                  <a:gd name="connsiteY15" fmla="*/ 463873 h 473079"/>
                  <a:gd name="connsiteX16" fmla="*/ 0 w 967198"/>
                  <a:gd name="connsiteY16" fmla="*/ 277111 h 473079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82870 w 967198"/>
                  <a:gd name="connsiteY7" fmla="*/ 462892 h 463873"/>
                  <a:gd name="connsiteX8" fmla="*/ 774369 w 967198"/>
                  <a:gd name="connsiteY8" fmla="*/ 460350 h 463873"/>
                  <a:gd name="connsiteX9" fmla="*/ 733695 w 967198"/>
                  <a:gd name="connsiteY9" fmla="*/ 448183 h 463873"/>
                  <a:gd name="connsiteX10" fmla="*/ 556580 w 967198"/>
                  <a:gd name="connsiteY10" fmla="*/ 428478 h 463873"/>
                  <a:gd name="connsiteX11" fmla="*/ 379465 w 967198"/>
                  <a:gd name="connsiteY11" fmla="*/ 448183 h 463873"/>
                  <a:gd name="connsiteX12" fmla="*/ 337771 w 967198"/>
                  <a:gd name="connsiteY12" fmla="*/ 460655 h 463873"/>
                  <a:gd name="connsiteX13" fmla="*/ 326905 w 967198"/>
                  <a:gd name="connsiteY13" fmla="*/ 461722 h 463873"/>
                  <a:gd name="connsiteX14" fmla="*/ 326332 w 967198"/>
                  <a:gd name="connsiteY14" fmla="*/ 463873 h 463873"/>
                  <a:gd name="connsiteX15" fmla="*/ 0 w 967198"/>
                  <a:gd name="connsiteY15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4144 w 967198"/>
                  <a:gd name="connsiteY5" fmla="*/ 461310 h 463873"/>
                  <a:gd name="connsiteX6" fmla="*/ 783282 w 967198"/>
                  <a:gd name="connsiteY6" fmla="*/ 463016 h 463873"/>
                  <a:gd name="connsiteX7" fmla="*/ 774369 w 967198"/>
                  <a:gd name="connsiteY7" fmla="*/ 460350 h 463873"/>
                  <a:gd name="connsiteX8" fmla="*/ 733695 w 967198"/>
                  <a:gd name="connsiteY8" fmla="*/ 448183 h 463873"/>
                  <a:gd name="connsiteX9" fmla="*/ 556580 w 967198"/>
                  <a:gd name="connsiteY9" fmla="*/ 428478 h 463873"/>
                  <a:gd name="connsiteX10" fmla="*/ 379465 w 967198"/>
                  <a:gd name="connsiteY10" fmla="*/ 448183 h 463873"/>
                  <a:gd name="connsiteX11" fmla="*/ 337771 w 967198"/>
                  <a:gd name="connsiteY11" fmla="*/ 460655 h 463873"/>
                  <a:gd name="connsiteX12" fmla="*/ 326905 w 967198"/>
                  <a:gd name="connsiteY12" fmla="*/ 461722 h 463873"/>
                  <a:gd name="connsiteX13" fmla="*/ 326332 w 967198"/>
                  <a:gd name="connsiteY13" fmla="*/ 463873 h 463873"/>
                  <a:gd name="connsiteX14" fmla="*/ 0 w 967198"/>
                  <a:gd name="connsiteY14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4319 w 967198"/>
                  <a:gd name="connsiteY4" fmla="*/ 461327 h 463873"/>
                  <a:gd name="connsiteX5" fmla="*/ 783282 w 967198"/>
                  <a:gd name="connsiteY5" fmla="*/ 463016 h 463873"/>
                  <a:gd name="connsiteX6" fmla="*/ 774369 w 967198"/>
                  <a:gd name="connsiteY6" fmla="*/ 460350 h 463873"/>
                  <a:gd name="connsiteX7" fmla="*/ 733695 w 967198"/>
                  <a:gd name="connsiteY7" fmla="*/ 448183 h 463873"/>
                  <a:gd name="connsiteX8" fmla="*/ 556580 w 967198"/>
                  <a:gd name="connsiteY8" fmla="*/ 428478 h 463873"/>
                  <a:gd name="connsiteX9" fmla="*/ 379465 w 967198"/>
                  <a:gd name="connsiteY9" fmla="*/ 448183 h 463873"/>
                  <a:gd name="connsiteX10" fmla="*/ 337771 w 967198"/>
                  <a:gd name="connsiteY10" fmla="*/ 460655 h 463873"/>
                  <a:gd name="connsiteX11" fmla="*/ 326905 w 967198"/>
                  <a:gd name="connsiteY11" fmla="*/ 461722 h 463873"/>
                  <a:gd name="connsiteX12" fmla="*/ 326332 w 967198"/>
                  <a:gd name="connsiteY12" fmla="*/ 463873 h 463873"/>
                  <a:gd name="connsiteX13" fmla="*/ 0 w 967198"/>
                  <a:gd name="connsiteY13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4211 w 967198"/>
                  <a:gd name="connsiteY3" fmla="*/ 461178 h 463873"/>
                  <a:gd name="connsiteX4" fmla="*/ 783282 w 967198"/>
                  <a:gd name="connsiteY4" fmla="*/ 463016 h 463873"/>
                  <a:gd name="connsiteX5" fmla="*/ 774369 w 967198"/>
                  <a:gd name="connsiteY5" fmla="*/ 460350 h 463873"/>
                  <a:gd name="connsiteX6" fmla="*/ 733695 w 967198"/>
                  <a:gd name="connsiteY6" fmla="*/ 448183 h 463873"/>
                  <a:gd name="connsiteX7" fmla="*/ 556580 w 967198"/>
                  <a:gd name="connsiteY7" fmla="*/ 428478 h 463873"/>
                  <a:gd name="connsiteX8" fmla="*/ 379465 w 967198"/>
                  <a:gd name="connsiteY8" fmla="*/ 448183 h 463873"/>
                  <a:gd name="connsiteX9" fmla="*/ 337771 w 967198"/>
                  <a:gd name="connsiteY9" fmla="*/ 460655 h 463873"/>
                  <a:gd name="connsiteX10" fmla="*/ 326905 w 967198"/>
                  <a:gd name="connsiteY10" fmla="*/ 461722 h 463873"/>
                  <a:gd name="connsiteX11" fmla="*/ 326332 w 967198"/>
                  <a:gd name="connsiteY11" fmla="*/ 463873 h 463873"/>
                  <a:gd name="connsiteX12" fmla="*/ 0 w 967198"/>
                  <a:gd name="connsiteY12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3282 w 967198"/>
                  <a:gd name="connsiteY3" fmla="*/ 463016 h 463873"/>
                  <a:gd name="connsiteX4" fmla="*/ 774369 w 967198"/>
                  <a:gd name="connsiteY4" fmla="*/ 460350 h 463873"/>
                  <a:gd name="connsiteX5" fmla="*/ 733695 w 967198"/>
                  <a:gd name="connsiteY5" fmla="*/ 448183 h 463873"/>
                  <a:gd name="connsiteX6" fmla="*/ 556580 w 967198"/>
                  <a:gd name="connsiteY6" fmla="*/ 428478 h 463873"/>
                  <a:gd name="connsiteX7" fmla="*/ 379465 w 967198"/>
                  <a:gd name="connsiteY7" fmla="*/ 448183 h 463873"/>
                  <a:gd name="connsiteX8" fmla="*/ 337771 w 967198"/>
                  <a:gd name="connsiteY8" fmla="*/ 460655 h 463873"/>
                  <a:gd name="connsiteX9" fmla="*/ 326905 w 967198"/>
                  <a:gd name="connsiteY9" fmla="*/ 461722 h 463873"/>
                  <a:gd name="connsiteX10" fmla="*/ 326332 w 967198"/>
                  <a:gd name="connsiteY10" fmla="*/ 463873 h 463873"/>
                  <a:gd name="connsiteX11" fmla="*/ 0 w 967198"/>
                  <a:gd name="connsiteY11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3282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37771 w 967198"/>
                  <a:gd name="connsiteY7" fmla="*/ 460655 h 463873"/>
                  <a:gd name="connsiteX8" fmla="*/ 326905 w 967198"/>
                  <a:gd name="connsiteY8" fmla="*/ 461722 h 463873"/>
                  <a:gd name="connsiteX9" fmla="*/ 326332 w 967198"/>
                  <a:gd name="connsiteY9" fmla="*/ 463873 h 463873"/>
                  <a:gd name="connsiteX10" fmla="*/ 0 w 967198"/>
                  <a:gd name="connsiteY10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37771 w 967198"/>
                  <a:gd name="connsiteY7" fmla="*/ 460655 h 463873"/>
                  <a:gd name="connsiteX8" fmla="*/ 326905 w 967198"/>
                  <a:gd name="connsiteY8" fmla="*/ 461722 h 463873"/>
                  <a:gd name="connsiteX9" fmla="*/ 326332 w 967198"/>
                  <a:gd name="connsiteY9" fmla="*/ 463873 h 463873"/>
                  <a:gd name="connsiteX10" fmla="*/ 0 w 967198"/>
                  <a:gd name="connsiteY10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26905 w 967198"/>
                  <a:gd name="connsiteY7" fmla="*/ 461722 h 463873"/>
                  <a:gd name="connsiteX8" fmla="*/ 326332 w 967198"/>
                  <a:gd name="connsiteY8" fmla="*/ 463873 h 463873"/>
                  <a:gd name="connsiteX9" fmla="*/ 0 w 967198"/>
                  <a:gd name="connsiteY9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556580 w 967198"/>
                  <a:gd name="connsiteY5" fmla="*/ 428478 h 463873"/>
                  <a:gd name="connsiteX6" fmla="*/ 379465 w 967198"/>
                  <a:gd name="connsiteY6" fmla="*/ 448183 h 463873"/>
                  <a:gd name="connsiteX7" fmla="*/ 326332 w 967198"/>
                  <a:gd name="connsiteY7" fmla="*/ 463873 h 463873"/>
                  <a:gd name="connsiteX8" fmla="*/ 0 w 967198"/>
                  <a:gd name="connsiteY8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733695 w 967198"/>
                  <a:gd name="connsiteY4" fmla="*/ 448183 h 463873"/>
                  <a:gd name="connsiteX5" fmla="*/ 379465 w 967198"/>
                  <a:gd name="connsiteY5" fmla="*/ 448183 h 463873"/>
                  <a:gd name="connsiteX6" fmla="*/ 326332 w 967198"/>
                  <a:gd name="connsiteY6" fmla="*/ 463873 h 463873"/>
                  <a:gd name="connsiteX7" fmla="*/ 0 w 967198"/>
                  <a:gd name="connsiteY7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379465 w 967198"/>
                  <a:gd name="connsiteY4" fmla="*/ 448183 h 463873"/>
                  <a:gd name="connsiteX5" fmla="*/ 326332 w 967198"/>
                  <a:gd name="connsiteY5" fmla="*/ 463873 h 463873"/>
                  <a:gd name="connsiteX6" fmla="*/ 0 w 967198"/>
                  <a:gd name="connsiteY6" fmla="*/ 277111 h 463873"/>
                  <a:gd name="connsiteX0" fmla="*/ 0 w 967198"/>
                  <a:gd name="connsiteY0" fmla="*/ 277111 h 463873"/>
                  <a:gd name="connsiteX1" fmla="*/ 450425 w 967198"/>
                  <a:gd name="connsiteY1" fmla="*/ 0 h 463873"/>
                  <a:gd name="connsiteX2" fmla="*/ 967198 w 967198"/>
                  <a:gd name="connsiteY2" fmla="*/ 99050 h 463873"/>
                  <a:gd name="connsiteX3" fmla="*/ 786227 w 967198"/>
                  <a:gd name="connsiteY3" fmla="*/ 463016 h 463873"/>
                  <a:gd name="connsiteX4" fmla="*/ 326332 w 967198"/>
                  <a:gd name="connsiteY4" fmla="*/ 463873 h 463873"/>
                  <a:gd name="connsiteX5" fmla="*/ 0 w 967198"/>
                  <a:gd name="connsiteY5" fmla="*/ 277111 h 46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7198" h="463873">
                    <a:moveTo>
                      <a:pt x="0" y="277111"/>
                    </a:moveTo>
                    <a:lnTo>
                      <a:pt x="450425" y="0"/>
                    </a:lnTo>
                    <a:lnTo>
                      <a:pt x="967198" y="99050"/>
                    </a:lnTo>
                    <a:lnTo>
                      <a:pt x="786227" y="463016"/>
                    </a:lnTo>
                    <a:lnTo>
                      <a:pt x="326332" y="463873"/>
                    </a:lnTo>
                    <a:lnTo>
                      <a:pt x="0" y="277111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22" name="フリーフォーム: 図形 621">
                <a:extLst>
                  <a:ext uri="{FF2B5EF4-FFF2-40B4-BE49-F238E27FC236}">
                    <a16:creationId xmlns:a16="http://schemas.microsoft.com/office/drawing/2014/main" id="{B3E06C2A-407B-4F11-B2E0-FDF4EB79A7EB}"/>
                  </a:ext>
                </a:extLst>
              </p:cNvPr>
              <p:cNvSpPr/>
              <p:nvPr/>
            </p:nvSpPr>
            <p:spPr>
              <a:xfrm rot="494020" flipH="1">
                <a:off x="622287" y="2589707"/>
                <a:ext cx="250788" cy="307742"/>
              </a:xfrm>
              <a:custGeom>
                <a:avLst/>
                <a:gdLst>
                  <a:gd name="connsiteX0" fmla="*/ 117647 w 250378"/>
                  <a:gd name="connsiteY0" fmla="*/ 0 h 307239"/>
                  <a:gd name="connsiteX1" fmla="*/ 250378 w 250378"/>
                  <a:gd name="connsiteY1" fmla="*/ 307239 h 307239"/>
                  <a:gd name="connsiteX2" fmla="*/ 234755 w 250378"/>
                  <a:gd name="connsiteY2" fmla="*/ 301838 h 307239"/>
                  <a:gd name="connsiteX3" fmla="*/ 145102 w 250378"/>
                  <a:gd name="connsiteY3" fmla="*/ 281892 h 307239"/>
                  <a:gd name="connsiteX4" fmla="*/ 53792 w 250378"/>
                  <a:gd name="connsiteY4" fmla="*/ 272000 h 307239"/>
                  <a:gd name="connsiteX5" fmla="*/ 0 w 250378"/>
                  <a:gd name="connsiteY5" fmla="*/ 272323 h 307239"/>
                  <a:gd name="connsiteX6" fmla="*/ 117647 w 250378"/>
                  <a:gd name="connsiteY6" fmla="*/ 0 h 307239"/>
                  <a:gd name="connsiteX0" fmla="*/ 117647 w 250378"/>
                  <a:gd name="connsiteY0" fmla="*/ 0 h 307239"/>
                  <a:gd name="connsiteX1" fmla="*/ 250378 w 250378"/>
                  <a:gd name="connsiteY1" fmla="*/ 307239 h 307239"/>
                  <a:gd name="connsiteX2" fmla="*/ 234755 w 250378"/>
                  <a:gd name="connsiteY2" fmla="*/ 301838 h 307239"/>
                  <a:gd name="connsiteX3" fmla="*/ 53792 w 250378"/>
                  <a:gd name="connsiteY3" fmla="*/ 272000 h 307239"/>
                  <a:gd name="connsiteX4" fmla="*/ 0 w 250378"/>
                  <a:gd name="connsiteY4" fmla="*/ 272323 h 307239"/>
                  <a:gd name="connsiteX5" fmla="*/ 117647 w 250378"/>
                  <a:gd name="connsiteY5" fmla="*/ 0 h 307239"/>
                  <a:gd name="connsiteX0" fmla="*/ 117647 w 250378"/>
                  <a:gd name="connsiteY0" fmla="*/ 0 h 307239"/>
                  <a:gd name="connsiteX1" fmla="*/ 250378 w 250378"/>
                  <a:gd name="connsiteY1" fmla="*/ 307239 h 307239"/>
                  <a:gd name="connsiteX2" fmla="*/ 234755 w 250378"/>
                  <a:gd name="connsiteY2" fmla="*/ 301838 h 307239"/>
                  <a:gd name="connsiteX3" fmla="*/ 0 w 250378"/>
                  <a:gd name="connsiteY3" fmla="*/ 272323 h 307239"/>
                  <a:gd name="connsiteX4" fmla="*/ 117647 w 250378"/>
                  <a:gd name="connsiteY4" fmla="*/ 0 h 307239"/>
                  <a:gd name="connsiteX0" fmla="*/ 117647 w 250378"/>
                  <a:gd name="connsiteY0" fmla="*/ 0 h 307239"/>
                  <a:gd name="connsiteX1" fmla="*/ 250378 w 250378"/>
                  <a:gd name="connsiteY1" fmla="*/ 307239 h 307239"/>
                  <a:gd name="connsiteX2" fmla="*/ 234755 w 250378"/>
                  <a:gd name="connsiteY2" fmla="*/ 301838 h 307239"/>
                  <a:gd name="connsiteX3" fmla="*/ 0 w 250378"/>
                  <a:gd name="connsiteY3" fmla="*/ 272323 h 307239"/>
                  <a:gd name="connsiteX4" fmla="*/ 117647 w 250378"/>
                  <a:gd name="connsiteY4" fmla="*/ 0 h 307239"/>
                  <a:gd name="connsiteX0" fmla="*/ 117647 w 250378"/>
                  <a:gd name="connsiteY0" fmla="*/ 0 h 307239"/>
                  <a:gd name="connsiteX1" fmla="*/ 250378 w 250378"/>
                  <a:gd name="connsiteY1" fmla="*/ 307239 h 307239"/>
                  <a:gd name="connsiteX2" fmla="*/ 0 w 250378"/>
                  <a:gd name="connsiteY2" fmla="*/ 272323 h 307239"/>
                  <a:gd name="connsiteX3" fmla="*/ 117647 w 250378"/>
                  <a:gd name="connsiteY3" fmla="*/ 0 h 307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378" h="307239">
                    <a:moveTo>
                      <a:pt x="117647" y="0"/>
                    </a:moveTo>
                    <a:lnTo>
                      <a:pt x="250378" y="307239"/>
                    </a:lnTo>
                    <a:lnTo>
                      <a:pt x="0" y="272323"/>
                    </a:lnTo>
                    <a:lnTo>
                      <a:pt x="11764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6DAC17DF-F62C-45FF-93B6-4917D494C63A}"/>
                </a:ext>
              </a:extLst>
            </p:cNvPr>
            <p:cNvGrpSpPr/>
            <p:nvPr/>
          </p:nvGrpSpPr>
          <p:grpSpPr>
            <a:xfrm>
              <a:off x="481522" y="2414612"/>
              <a:ext cx="460648" cy="464632"/>
              <a:chOff x="481522" y="2414612"/>
              <a:chExt cx="460648" cy="464632"/>
            </a:xfrm>
          </p:grpSpPr>
          <p:cxnSp>
            <p:nvCxnSpPr>
              <p:cNvPr id="649" name="直線コネクタ 648">
                <a:extLst>
                  <a:ext uri="{FF2B5EF4-FFF2-40B4-BE49-F238E27FC236}">
                    <a16:creationId xmlns:a16="http://schemas.microsoft.com/office/drawing/2014/main" id="{D4212F75-0398-4B21-ADF2-3A938514301E}"/>
                  </a:ext>
                </a:extLst>
              </p:cNvPr>
              <p:cNvCxnSpPr>
                <a:cxnSpLocks/>
                <a:stCxn id="648" idx="17"/>
              </p:cNvCxnSpPr>
              <p:nvPr/>
            </p:nvCxnSpPr>
            <p:spPr>
              <a:xfrm>
                <a:off x="820023" y="2415559"/>
                <a:ext cx="121573" cy="461531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直線コネクタ 649">
                <a:extLst>
                  <a:ext uri="{FF2B5EF4-FFF2-40B4-BE49-F238E27FC236}">
                    <a16:creationId xmlns:a16="http://schemas.microsoft.com/office/drawing/2014/main" id="{F9D1B526-11E8-4BC9-88A5-41AC0313B770}"/>
                  </a:ext>
                </a:extLst>
              </p:cNvPr>
              <p:cNvCxnSpPr>
                <a:cxnSpLocks/>
                <a:stCxn id="648" idx="1"/>
                <a:endCxn id="648" idx="3"/>
              </p:cNvCxnSpPr>
              <p:nvPr/>
            </p:nvCxnSpPr>
            <p:spPr>
              <a:xfrm flipH="1">
                <a:off x="481522" y="2414612"/>
                <a:ext cx="336352" cy="463773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09577405-C7F2-4DCF-B9E3-81BC1B1CB351}"/>
                  </a:ext>
                </a:extLst>
              </p:cNvPr>
              <p:cNvCxnSpPr>
                <a:stCxn id="648" idx="3"/>
                <a:endCxn id="648" idx="4"/>
              </p:cNvCxnSpPr>
              <p:nvPr/>
            </p:nvCxnSpPr>
            <p:spPr>
              <a:xfrm>
                <a:off x="481522" y="2878386"/>
                <a:ext cx="460648" cy="85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827E9210-6130-4E8B-BFE0-2621C5EE72BE}"/>
              </a:ext>
            </a:extLst>
          </p:cNvPr>
          <p:cNvGrpSpPr/>
          <p:nvPr/>
        </p:nvGrpSpPr>
        <p:grpSpPr>
          <a:xfrm>
            <a:off x="156834" y="925252"/>
            <a:ext cx="4129526" cy="5147999"/>
            <a:chOff x="156834" y="925252"/>
            <a:chExt cx="4129526" cy="5147999"/>
          </a:xfrm>
        </p:grpSpPr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B3528C5-0753-4130-BA65-EE4472797356}"/>
                </a:ext>
              </a:extLst>
            </p:cNvPr>
            <p:cNvGrpSpPr/>
            <p:nvPr/>
          </p:nvGrpSpPr>
          <p:grpSpPr>
            <a:xfrm>
              <a:off x="156834" y="1069138"/>
              <a:ext cx="4129526" cy="5004113"/>
              <a:chOff x="156834" y="1069138"/>
              <a:chExt cx="4129526" cy="5004113"/>
            </a:xfrm>
          </p:grpSpPr>
          <p:sp>
            <p:nvSpPr>
              <p:cNvPr id="482" name="フリーフォーム: 図形 481">
                <a:extLst>
                  <a:ext uri="{FF2B5EF4-FFF2-40B4-BE49-F238E27FC236}">
                    <a16:creationId xmlns:a16="http://schemas.microsoft.com/office/drawing/2014/main" id="{417A977C-6212-4FA3-B0F1-F386251923A2}"/>
                  </a:ext>
                </a:extLst>
              </p:cNvPr>
              <p:cNvSpPr/>
              <p:nvPr/>
            </p:nvSpPr>
            <p:spPr>
              <a:xfrm rot="5400000">
                <a:off x="876834" y="2725251"/>
                <a:ext cx="1260000" cy="180000"/>
              </a:xfrm>
              <a:custGeom>
                <a:avLst/>
                <a:gdLst>
                  <a:gd name="connsiteX0" fmla="*/ 1260000 w 1260000"/>
                  <a:gd name="connsiteY0" fmla="*/ 0 h 180000"/>
                  <a:gd name="connsiteX1" fmla="*/ 1260000 w 1260000"/>
                  <a:gd name="connsiteY1" fmla="*/ 1 h 180000"/>
                  <a:gd name="connsiteX2" fmla="*/ 1080001 w 1260000"/>
                  <a:gd name="connsiteY2" fmla="*/ 180000 h 180000"/>
                  <a:gd name="connsiteX3" fmla="*/ 180000 w 1260000"/>
                  <a:gd name="connsiteY3" fmla="*/ 180000 h 180000"/>
                  <a:gd name="connsiteX4" fmla="*/ 0 w 1260000"/>
                  <a:gd name="connsiteY4" fmla="*/ 0 h 180000"/>
                  <a:gd name="connsiteX5" fmla="*/ 1260000 w 1260000"/>
                  <a:gd name="connsiteY5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000" h="180000">
                    <a:moveTo>
                      <a:pt x="1260000" y="0"/>
                    </a:moveTo>
                    <a:lnTo>
                      <a:pt x="1260000" y="1"/>
                    </a:lnTo>
                    <a:lnTo>
                      <a:pt x="1080001" y="180000"/>
                    </a:lnTo>
                    <a:lnTo>
                      <a:pt x="180000" y="180000"/>
                    </a:lnTo>
                    <a:lnTo>
                      <a:pt x="0" y="0"/>
                    </a:lnTo>
                    <a:lnTo>
                      <a:pt x="12600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3" name="フリーフォーム: 図形 482">
                <a:extLst>
                  <a:ext uri="{FF2B5EF4-FFF2-40B4-BE49-F238E27FC236}">
                    <a16:creationId xmlns:a16="http://schemas.microsoft.com/office/drawing/2014/main" id="{E5478C8B-5B81-4BED-809A-1298481F482E}"/>
                  </a:ext>
                </a:extLst>
              </p:cNvPr>
              <p:cNvSpPr/>
              <p:nvPr/>
            </p:nvSpPr>
            <p:spPr>
              <a:xfrm rot="16200000">
                <a:off x="2306361" y="2725251"/>
                <a:ext cx="1260000" cy="180000"/>
              </a:xfrm>
              <a:custGeom>
                <a:avLst/>
                <a:gdLst>
                  <a:gd name="connsiteX0" fmla="*/ 1260000 w 1260000"/>
                  <a:gd name="connsiteY0" fmla="*/ 0 h 180000"/>
                  <a:gd name="connsiteX1" fmla="*/ 1260000 w 1260000"/>
                  <a:gd name="connsiteY1" fmla="*/ 1 h 180000"/>
                  <a:gd name="connsiteX2" fmla="*/ 1080001 w 1260000"/>
                  <a:gd name="connsiteY2" fmla="*/ 180000 h 180000"/>
                  <a:gd name="connsiteX3" fmla="*/ 180000 w 1260000"/>
                  <a:gd name="connsiteY3" fmla="*/ 180000 h 180000"/>
                  <a:gd name="connsiteX4" fmla="*/ 0 w 1260000"/>
                  <a:gd name="connsiteY4" fmla="*/ 0 h 180000"/>
                  <a:gd name="connsiteX5" fmla="*/ 1260000 w 1260000"/>
                  <a:gd name="connsiteY5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000" h="180000">
                    <a:moveTo>
                      <a:pt x="1260000" y="0"/>
                    </a:moveTo>
                    <a:lnTo>
                      <a:pt x="1260000" y="1"/>
                    </a:lnTo>
                    <a:lnTo>
                      <a:pt x="1080001" y="180000"/>
                    </a:lnTo>
                    <a:lnTo>
                      <a:pt x="180000" y="180000"/>
                    </a:lnTo>
                    <a:lnTo>
                      <a:pt x="0" y="0"/>
                    </a:lnTo>
                    <a:lnTo>
                      <a:pt x="12600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4" name="フリーフォーム: 図形 483">
                <a:extLst>
                  <a:ext uri="{FF2B5EF4-FFF2-40B4-BE49-F238E27FC236}">
                    <a16:creationId xmlns:a16="http://schemas.microsoft.com/office/drawing/2014/main" id="{969D9DD7-57DF-45FC-9EC1-708B49E7C5ED}"/>
                  </a:ext>
                </a:extLst>
              </p:cNvPr>
              <p:cNvSpPr/>
              <p:nvPr/>
            </p:nvSpPr>
            <p:spPr>
              <a:xfrm rot="5400000">
                <a:off x="879061" y="5245252"/>
                <a:ext cx="1260000" cy="180000"/>
              </a:xfrm>
              <a:custGeom>
                <a:avLst/>
                <a:gdLst>
                  <a:gd name="connsiteX0" fmla="*/ 1260000 w 1260000"/>
                  <a:gd name="connsiteY0" fmla="*/ 0 h 180000"/>
                  <a:gd name="connsiteX1" fmla="*/ 1260000 w 1260000"/>
                  <a:gd name="connsiteY1" fmla="*/ 1 h 180000"/>
                  <a:gd name="connsiteX2" fmla="*/ 1080001 w 1260000"/>
                  <a:gd name="connsiteY2" fmla="*/ 180000 h 180000"/>
                  <a:gd name="connsiteX3" fmla="*/ 180000 w 1260000"/>
                  <a:gd name="connsiteY3" fmla="*/ 180000 h 180000"/>
                  <a:gd name="connsiteX4" fmla="*/ 0 w 1260000"/>
                  <a:gd name="connsiteY4" fmla="*/ 0 h 180000"/>
                  <a:gd name="connsiteX5" fmla="*/ 1260000 w 1260000"/>
                  <a:gd name="connsiteY5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000" h="180000">
                    <a:moveTo>
                      <a:pt x="1260000" y="0"/>
                    </a:moveTo>
                    <a:lnTo>
                      <a:pt x="1260000" y="1"/>
                    </a:lnTo>
                    <a:lnTo>
                      <a:pt x="1080001" y="180000"/>
                    </a:lnTo>
                    <a:lnTo>
                      <a:pt x="180000" y="180000"/>
                    </a:lnTo>
                    <a:lnTo>
                      <a:pt x="0" y="0"/>
                    </a:lnTo>
                    <a:lnTo>
                      <a:pt x="12600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5" name="フリーフォーム: 図形 484">
                <a:extLst>
                  <a:ext uri="{FF2B5EF4-FFF2-40B4-BE49-F238E27FC236}">
                    <a16:creationId xmlns:a16="http://schemas.microsoft.com/office/drawing/2014/main" id="{41B33717-650D-4235-9D51-B414A6C289D5}"/>
                  </a:ext>
                </a:extLst>
              </p:cNvPr>
              <p:cNvSpPr/>
              <p:nvPr/>
            </p:nvSpPr>
            <p:spPr>
              <a:xfrm rot="16200000">
                <a:off x="2301832" y="5245252"/>
                <a:ext cx="1260000" cy="180000"/>
              </a:xfrm>
              <a:custGeom>
                <a:avLst/>
                <a:gdLst>
                  <a:gd name="connsiteX0" fmla="*/ 1260000 w 1260000"/>
                  <a:gd name="connsiteY0" fmla="*/ 0 h 180000"/>
                  <a:gd name="connsiteX1" fmla="*/ 1260000 w 1260000"/>
                  <a:gd name="connsiteY1" fmla="*/ 1 h 180000"/>
                  <a:gd name="connsiteX2" fmla="*/ 1080001 w 1260000"/>
                  <a:gd name="connsiteY2" fmla="*/ 180000 h 180000"/>
                  <a:gd name="connsiteX3" fmla="*/ 180000 w 1260000"/>
                  <a:gd name="connsiteY3" fmla="*/ 180000 h 180000"/>
                  <a:gd name="connsiteX4" fmla="*/ 0 w 1260000"/>
                  <a:gd name="connsiteY4" fmla="*/ 0 h 180000"/>
                  <a:gd name="connsiteX5" fmla="*/ 1260000 w 1260000"/>
                  <a:gd name="connsiteY5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000" h="180000">
                    <a:moveTo>
                      <a:pt x="1260000" y="0"/>
                    </a:moveTo>
                    <a:lnTo>
                      <a:pt x="1260000" y="1"/>
                    </a:lnTo>
                    <a:lnTo>
                      <a:pt x="1080001" y="180000"/>
                    </a:lnTo>
                    <a:lnTo>
                      <a:pt x="180000" y="180000"/>
                    </a:lnTo>
                    <a:lnTo>
                      <a:pt x="0" y="0"/>
                    </a:lnTo>
                    <a:lnTo>
                      <a:pt x="12600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6" name="フリーフォーム: 図形 485">
                <a:extLst>
                  <a:ext uri="{FF2B5EF4-FFF2-40B4-BE49-F238E27FC236}">
                    <a16:creationId xmlns:a16="http://schemas.microsoft.com/office/drawing/2014/main" id="{CF8792C3-B12E-4CDF-9495-D7E55F6981A9}"/>
                  </a:ext>
                </a:extLst>
              </p:cNvPr>
              <p:cNvSpPr/>
              <p:nvPr/>
            </p:nvSpPr>
            <p:spPr>
              <a:xfrm rot="5400000">
                <a:off x="-383166" y="3983809"/>
                <a:ext cx="1260000" cy="180000"/>
              </a:xfrm>
              <a:custGeom>
                <a:avLst/>
                <a:gdLst>
                  <a:gd name="connsiteX0" fmla="*/ 1260000 w 1260000"/>
                  <a:gd name="connsiteY0" fmla="*/ 0 h 180000"/>
                  <a:gd name="connsiteX1" fmla="*/ 1260000 w 1260000"/>
                  <a:gd name="connsiteY1" fmla="*/ 1 h 180000"/>
                  <a:gd name="connsiteX2" fmla="*/ 1080001 w 1260000"/>
                  <a:gd name="connsiteY2" fmla="*/ 180000 h 180000"/>
                  <a:gd name="connsiteX3" fmla="*/ 180000 w 1260000"/>
                  <a:gd name="connsiteY3" fmla="*/ 180000 h 180000"/>
                  <a:gd name="connsiteX4" fmla="*/ 0 w 1260000"/>
                  <a:gd name="connsiteY4" fmla="*/ 0 h 180000"/>
                  <a:gd name="connsiteX5" fmla="*/ 1260000 w 1260000"/>
                  <a:gd name="connsiteY5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000" h="180000">
                    <a:moveTo>
                      <a:pt x="1260000" y="0"/>
                    </a:moveTo>
                    <a:lnTo>
                      <a:pt x="1260000" y="1"/>
                    </a:lnTo>
                    <a:lnTo>
                      <a:pt x="1080001" y="180000"/>
                    </a:lnTo>
                    <a:lnTo>
                      <a:pt x="180000" y="180000"/>
                    </a:lnTo>
                    <a:lnTo>
                      <a:pt x="0" y="0"/>
                    </a:lnTo>
                    <a:lnTo>
                      <a:pt x="12600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7" name="フリーフォーム: 図形 486">
                <a:extLst>
                  <a:ext uri="{FF2B5EF4-FFF2-40B4-BE49-F238E27FC236}">
                    <a16:creationId xmlns:a16="http://schemas.microsoft.com/office/drawing/2014/main" id="{501E6ADA-5B29-4002-B372-ADFB121A7A9A}"/>
                  </a:ext>
                </a:extLst>
              </p:cNvPr>
              <p:cNvSpPr/>
              <p:nvPr/>
            </p:nvSpPr>
            <p:spPr>
              <a:xfrm rot="16200000">
                <a:off x="3566360" y="3983809"/>
                <a:ext cx="1260000" cy="180000"/>
              </a:xfrm>
              <a:custGeom>
                <a:avLst/>
                <a:gdLst>
                  <a:gd name="connsiteX0" fmla="*/ 1260000 w 1260000"/>
                  <a:gd name="connsiteY0" fmla="*/ 0 h 180000"/>
                  <a:gd name="connsiteX1" fmla="*/ 1260000 w 1260000"/>
                  <a:gd name="connsiteY1" fmla="*/ 1 h 180000"/>
                  <a:gd name="connsiteX2" fmla="*/ 1080001 w 1260000"/>
                  <a:gd name="connsiteY2" fmla="*/ 180000 h 180000"/>
                  <a:gd name="connsiteX3" fmla="*/ 180000 w 1260000"/>
                  <a:gd name="connsiteY3" fmla="*/ 180000 h 180000"/>
                  <a:gd name="connsiteX4" fmla="*/ 0 w 1260000"/>
                  <a:gd name="connsiteY4" fmla="*/ 0 h 180000"/>
                  <a:gd name="connsiteX5" fmla="*/ 1260000 w 1260000"/>
                  <a:gd name="connsiteY5" fmla="*/ 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0000" h="180000">
                    <a:moveTo>
                      <a:pt x="1260000" y="0"/>
                    </a:moveTo>
                    <a:lnTo>
                      <a:pt x="1260000" y="1"/>
                    </a:lnTo>
                    <a:lnTo>
                      <a:pt x="1080001" y="180000"/>
                    </a:lnTo>
                    <a:lnTo>
                      <a:pt x="180000" y="180000"/>
                    </a:lnTo>
                    <a:lnTo>
                      <a:pt x="0" y="0"/>
                    </a:lnTo>
                    <a:lnTo>
                      <a:pt x="12600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8" name="フリーフォーム: 図形 487">
                <a:extLst>
                  <a:ext uri="{FF2B5EF4-FFF2-40B4-BE49-F238E27FC236}">
                    <a16:creationId xmlns:a16="http://schemas.microsoft.com/office/drawing/2014/main" id="{3EC919E7-B3EF-471A-93A0-3E17B13DAFA0}"/>
                  </a:ext>
                </a:extLst>
              </p:cNvPr>
              <p:cNvSpPr/>
              <p:nvPr/>
            </p:nvSpPr>
            <p:spPr>
              <a:xfrm rot="5400000">
                <a:off x="2136683" y="736138"/>
                <a:ext cx="180000" cy="846000"/>
              </a:xfrm>
              <a:custGeom>
                <a:avLst/>
                <a:gdLst>
                  <a:gd name="connsiteX0" fmla="*/ 0 w 180000"/>
                  <a:gd name="connsiteY0" fmla="*/ 666000 h 846000"/>
                  <a:gd name="connsiteX1" fmla="*/ 0 w 180000"/>
                  <a:gd name="connsiteY1" fmla="*/ 180000 h 846000"/>
                  <a:gd name="connsiteX2" fmla="*/ 180000 w 180000"/>
                  <a:gd name="connsiteY2" fmla="*/ 0 h 846000"/>
                  <a:gd name="connsiteX3" fmla="*/ 180000 w 180000"/>
                  <a:gd name="connsiteY3" fmla="*/ 846000 h 846000"/>
                  <a:gd name="connsiteX4" fmla="*/ 0 w 180000"/>
                  <a:gd name="connsiteY4" fmla="*/ 666000 h 84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000" h="846000">
                    <a:moveTo>
                      <a:pt x="0" y="666000"/>
                    </a:moveTo>
                    <a:lnTo>
                      <a:pt x="0" y="180000"/>
                    </a:lnTo>
                    <a:lnTo>
                      <a:pt x="180000" y="0"/>
                    </a:lnTo>
                    <a:lnTo>
                      <a:pt x="180000" y="846000"/>
                    </a:lnTo>
                    <a:lnTo>
                      <a:pt x="0" y="666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9" name="フリーフォーム: 図形 488">
                <a:extLst>
                  <a:ext uri="{FF2B5EF4-FFF2-40B4-BE49-F238E27FC236}">
                    <a16:creationId xmlns:a16="http://schemas.microsoft.com/office/drawing/2014/main" id="{245B4E9C-FFD5-4B0E-BE79-3CCAFE4861DE}"/>
                  </a:ext>
                </a:extLst>
              </p:cNvPr>
              <p:cNvSpPr/>
              <p:nvPr/>
            </p:nvSpPr>
            <p:spPr>
              <a:xfrm rot="16200000">
                <a:off x="2136683" y="4999871"/>
                <a:ext cx="180000" cy="846000"/>
              </a:xfrm>
              <a:custGeom>
                <a:avLst/>
                <a:gdLst>
                  <a:gd name="connsiteX0" fmla="*/ 0 w 180000"/>
                  <a:gd name="connsiteY0" fmla="*/ 666000 h 846000"/>
                  <a:gd name="connsiteX1" fmla="*/ 0 w 180000"/>
                  <a:gd name="connsiteY1" fmla="*/ 180000 h 846000"/>
                  <a:gd name="connsiteX2" fmla="*/ 180000 w 180000"/>
                  <a:gd name="connsiteY2" fmla="*/ 0 h 846000"/>
                  <a:gd name="connsiteX3" fmla="*/ 180000 w 180000"/>
                  <a:gd name="connsiteY3" fmla="*/ 846000 h 846000"/>
                  <a:gd name="connsiteX4" fmla="*/ 0 w 180000"/>
                  <a:gd name="connsiteY4" fmla="*/ 666000 h 84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000" h="846000">
                    <a:moveTo>
                      <a:pt x="0" y="666000"/>
                    </a:moveTo>
                    <a:lnTo>
                      <a:pt x="0" y="180000"/>
                    </a:lnTo>
                    <a:lnTo>
                      <a:pt x="180000" y="0"/>
                    </a:lnTo>
                    <a:lnTo>
                      <a:pt x="180000" y="846000"/>
                    </a:lnTo>
                    <a:lnTo>
                      <a:pt x="0" y="66600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0" name="フリーフォーム: 図形 489">
                <a:extLst>
                  <a:ext uri="{FF2B5EF4-FFF2-40B4-BE49-F238E27FC236}">
                    <a16:creationId xmlns:a16="http://schemas.microsoft.com/office/drawing/2014/main" id="{F7C1DEE1-039E-4D33-854A-05F46026727C}"/>
                  </a:ext>
                </a:extLst>
              </p:cNvPr>
              <p:cNvSpPr/>
              <p:nvPr/>
            </p:nvSpPr>
            <p:spPr>
              <a:xfrm>
                <a:off x="2649683" y="5965251"/>
                <a:ext cx="203029" cy="108000"/>
              </a:xfrm>
              <a:custGeom>
                <a:avLst/>
                <a:gdLst>
                  <a:gd name="connsiteX0" fmla="*/ 0 w 203029"/>
                  <a:gd name="connsiteY0" fmla="*/ 0 h 108000"/>
                  <a:gd name="connsiteX1" fmla="*/ 203029 w 203029"/>
                  <a:gd name="connsiteY1" fmla="*/ 0 h 108000"/>
                  <a:gd name="connsiteX2" fmla="*/ 185593 w 203029"/>
                  <a:gd name="connsiteY2" fmla="*/ 108000 h 108000"/>
                  <a:gd name="connsiteX3" fmla="*/ 17436 w 203029"/>
                  <a:gd name="connsiteY3" fmla="*/ 108000 h 108000"/>
                  <a:gd name="connsiteX4" fmla="*/ 0 w 203029"/>
                  <a:gd name="connsiteY4" fmla="*/ 0 h 108000"/>
                  <a:gd name="connsiteX0" fmla="*/ 0 w 203029"/>
                  <a:gd name="connsiteY0" fmla="*/ 0 h 108000"/>
                  <a:gd name="connsiteX1" fmla="*/ 203029 w 203029"/>
                  <a:gd name="connsiteY1" fmla="*/ 0 h 108000"/>
                  <a:gd name="connsiteX2" fmla="*/ 85580 w 203029"/>
                  <a:gd name="connsiteY2" fmla="*/ 108000 h 108000"/>
                  <a:gd name="connsiteX3" fmla="*/ 17436 w 203029"/>
                  <a:gd name="connsiteY3" fmla="*/ 108000 h 108000"/>
                  <a:gd name="connsiteX4" fmla="*/ 0 w 203029"/>
                  <a:gd name="connsiteY4" fmla="*/ 0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29" h="108000">
                    <a:moveTo>
                      <a:pt x="0" y="0"/>
                    </a:moveTo>
                    <a:lnTo>
                      <a:pt x="203029" y="0"/>
                    </a:lnTo>
                    <a:lnTo>
                      <a:pt x="85580" y="108000"/>
                    </a:lnTo>
                    <a:lnTo>
                      <a:pt x="17436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A0E7492E-CB65-410D-9A45-68817A33A850}"/>
                  </a:ext>
                </a:extLst>
              </p:cNvPr>
              <p:cNvSpPr/>
              <p:nvPr/>
            </p:nvSpPr>
            <p:spPr>
              <a:xfrm>
                <a:off x="1596651" y="5965251"/>
                <a:ext cx="203029" cy="108000"/>
              </a:xfrm>
              <a:custGeom>
                <a:avLst/>
                <a:gdLst>
                  <a:gd name="connsiteX0" fmla="*/ 0 w 203029"/>
                  <a:gd name="connsiteY0" fmla="*/ 0 h 108000"/>
                  <a:gd name="connsiteX1" fmla="*/ 203029 w 203029"/>
                  <a:gd name="connsiteY1" fmla="*/ 0 h 108000"/>
                  <a:gd name="connsiteX2" fmla="*/ 185593 w 203029"/>
                  <a:gd name="connsiteY2" fmla="*/ 108000 h 108000"/>
                  <a:gd name="connsiteX3" fmla="*/ 17436 w 203029"/>
                  <a:gd name="connsiteY3" fmla="*/ 108000 h 108000"/>
                  <a:gd name="connsiteX4" fmla="*/ 0 w 203029"/>
                  <a:gd name="connsiteY4" fmla="*/ 0 h 1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029" h="108000">
                    <a:moveTo>
                      <a:pt x="0" y="0"/>
                    </a:moveTo>
                    <a:lnTo>
                      <a:pt x="203029" y="0"/>
                    </a:lnTo>
                    <a:lnTo>
                      <a:pt x="185593" y="108000"/>
                    </a:lnTo>
                    <a:lnTo>
                      <a:pt x="17436" y="1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B5EAE244-EFF0-4DD3-AB02-E51503D1EF1D}"/>
                </a:ext>
              </a:extLst>
            </p:cNvPr>
            <p:cNvGrpSpPr/>
            <p:nvPr/>
          </p:nvGrpSpPr>
          <p:grpSpPr>
            <a:xfrm>
              <a:off x="1592712" y="2185252"/>
              <a:ext cx="1260000" cy="2520000"/>
              <a:chOff x="1592712" y="2185252"/>
              <a:chExt cx="1260000" cy="2520000"/>
            </a:xfrm>
          </p:grpSpPr>
          <p:cxnSp>
            <p:nvCxnSpPr>
              <p:cNvPr id="462" name="直線コネクタ 461">
                <a:extLst>
                  <a:ext uri="{FF2B5EF4-FFF2-40B4-BE49-F238E27FC236}">
                    <a16:creationId xmlns:a16="http://schemas.microsoft.com/office/drawing/2014/main" id="{4A3AC690-DBA3-44A5-806E-833CA070204B}"/>
                  </a:ext>
                </a:extLst>
              </p:cNvPr>
              <p:cNvCxnSpPr/>
              <p:nvPr/>
            </p:nvCxnSpPr>
            <p:spPr>
              <a:xfrm>
                <a:off x="1592712" y="3445252"/>
                <a:ext cx="1260000" cy="0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直線コネクタ 462">
                <a:extLst>
                  <a:ext uri="{FF2B5EF4-FFF2-40B4-BE49-F238E27FC236}">
                    <a16:creationId xmlns:a16="http://schemas.microsoft.com/office/drawing/2014/main" id="{DBB4E4CF-F25F-4B47-8DDA-9AF2942EC713}"/>
                  </a:ext>
                </a:extLst>
              </p:cNvPr>
              <p:cNvCxnSpPr/>
              <p:nvPr/>
            </p:nvCxnSpPr>
            <p:spPr>
              <a:xfrm>
                <a:off x="1592712" y="2185252"/>
                <a:ext cx="1260000" cy="0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直線コネクタ 463">
                <a:extLst>
                  <a:ext uri="{FF2B5EF4-FFF2-40B4-BE49-F238E27FC236}">
                    <a16:creationId xmlns:a16="http://schemas.microsoft.com/office/drawing/2014/main" id="{F5F9A7AF-5EEB-4422-BCEC-C3181C3CBA45}"/>
                  </a:ext>
                </a:extLst>
              </p:cNvPr>
              <p:cNvCxnSpPr/>
              <p:nvPr/>
            </p:nvCxnSpPr>
            <p:spPr>
              <a:xfrm>
                <a:off x="1592712" y="4705252"/>
                <a:ext cx="1260000" cy="0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直線コネクタ 464">
                <a:extLst>
                  <a:ext uri="{FF2B5EF4-FFF2-40B4-BE49-F238E27FC236}">
                    <a16:creationId xmlns:a16="http://schemas.microsoft.com/office/drawing/2014/main" id="{1C7D0CB4-51FF-403F-9EC5-AE26FDEABC76}"/>
                  </a:ext>
                </a:extLst>
              </p:cNvPr>
              <p:cNvCxnSpPr/>
              <p:nvPr/>
            </p:nvCxnSpPr>
            <p:spPr>
              <a:xfrm>
                <a:off x="2852712" y="3463189"/>
                <a:ext cx="0" cy="1242063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直線コネクタ 465">
                <a:extLst>
                  <a:ext uri="{FF2B5EF4-FFF2-40B4-BE49-F238E27FC236}">
                    <a16:creationId xmlns:a16="http://schemas.microsoft.com/office/drawing/2014/main" id="{CAE4A6EA-664B-4893-B1C9-079338440447}"/>
                  </a:ext>
                </a:extLst>
              </p:cNvPr>
              <p:cNvCxnSpPr/>
              <p:nvPr/>
            </p:nvCxnSpPr>
            <p:spPr>
              <a:xfrm>
                <a:off x="1592712" y="3463189"/>
                <a:ext cx="0" cy="1242063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0587DA1B-1098-48EE-A611-A503E116ED4D}"/>
                </a:ext>
              </a:extLst>
            </p:cNvPr>
            <p:cNvGrpSpPr/>
            <p:nvPr/>
          </p:nvGrpSpPr>
          <p:grpSpPr>
            <a:xfrm>
              <a:off x="332712" y="925252"/>
              <a:ext cx="3780000" cy="5040000"/>
              <a:chOff x="332712" y="925252"/>
              <a:chExt cx="3780000" cy="5040000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4ADBF70-26A5-488C-8634-BBB47EFAA09B}"/>
                  </a:ext>
                </a:extLst>
              </p:cNvPr>
              <p:cNvGrpSpPr/>
              <p:nvPr/>
            </p:nvGrpSpPr>
            <p:grpSpPr>
              <a:xfrm>
                <a:off x="332712" y="925252"/>
                <a:ext cx="3780000" cy="5040000"/>
                <a:chOff x="332712" y="925252"/>
                <a:chExt cx="3780000" cy="5040000"/>
              </a:xfrm>
            </p:grpSpPr>
            <p:sp>
              <p:nvSpPr>
                <p:cNvPr id="467" name="フリーフォーム: 図形 466">
                  <a:extLst>
                    <a:ext uri="{FF2B5EF4-FFF2-40B4-BE49-F238E27FC236}">
                      <a16:creationId xmlns:a16="http://schemas.microsoft.com/office/drawing/2014/main" id="{65BBA0E7-981B-4481-883A-45CCFB512F85}"/>
                    </a:ext>
                  </a:extLst>
                </p:cNvPr>
                <p:cNvSpPr/>
                <p:nvPr/>
              </p:nvSpPr>
              <p:spPr>
                <a:xfrm>
                  <a:off x="1592712" y="925252"/>
                  <a:ext cx="1260000" cy="1260000"/>
                </a:xfrm>
                <a:custGeom>
                  <a:avLst/>
                  <a:gdLst>
                    <a:gd name="connsiteX0" fmla="*/ 0 w 1260000"/>
                    <a:gd name="connsiteY0" fmla="*/ 0 h 1260000"/>
                    <a:gd name="connsiteX1" fmla="*/ 210971 w 1260000"/>
                    <a:gd name="connsiteY1" fmla="*/ 0 h 1260000"/>
                    <a:gd name="connsiteX2" fmla="*/ 210971 w 1260000"/>
                    <a:gd name="connsiteY2" fmla="*/ 324000 h 1260000"/>
                    <a:gd name="connsiteX3" fmla="*/ 1056971 w 1260000"/>
                    <a:gd name="connsiteY3" fmla="*/ 324000 h 1260000"/>
                    <a:gd name="connsiteX4" fmla="*/ 1056971 w 1260000"/>
                    <a:gd name="connsiteY4" fmla="*/ 0 h 1260000"/>
                    <a:gd name="connsiteX5" fmla="*/ 1260000 w 1260000"/>
                    <a:gd name="connsiteY5" fmla="*/ 0 h 1260000"/>
                    <a:gd name="connsiteX6" fmla="*/ 1260000 w 1260000"/>
                    <a:gd name="connsiteY6" fmla="*/ 1260000 h 1260000"/>
                    <a:gd name="connsiteX7" fmla="*/ 0 w 1260000"/>
                    <a:gd name="connsiteY7" fmla="*/ 1260000 h 1260000"/>
                    <a:gd name="connsiteX8" fmla="*/ 0 w 1260000"/>
                    <a:gd name="connsiteY8" fmla="*/ 0 h 12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60000" h="1260000">
                      <a:moveTo>
                        <a:pt x="0" y="0"/>
                      </a:moveTo>
                      <a:lnTo>
                        <a:pt x="210971" y="0"/>
                      </a:lnTo>
                      <a:lnTo>
                        <a:pt x="210971" y="324000"/>
                      </a:lnTo>
                      <a:lnTo>
                        <a:pt x="1056971" y="324000"/>
                      </a:lnTo>
                      <a:lnTo>
                        <a:pt x="1056971" y="0"/>
                      </a:lnTo>
                      <a:lnTo>
                        <a:pt x="1260000" y="0"/>
                      </a:lnTo>
                      <a:lnTo>
                        <a:pt x="1260000" y="1260000"/>
                      </a:lnTo>
                      <a:lnTo>
                        <a:pt x="0" y="126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68" name="正方形/長方形 467">
                  <a:extLst>
                    <a:ext uri="{FF2B5EF4-FFF2-40B4-BE49-F238E27FC236}">
                      <a16:creationId xmlns:a16="http://schemas.microsoft.com/office/drawing/2014/main" id="{4BDEFEA8-A9BD-46B6-81E0-A91CA2AA2FAA}"/>
                    </a:ext>
                  </a:extLst>
                </p:cNvPr>
                <p:cNvSpPr/>
                <p:nvPr/>
              </p:nvSpPr>
              <p:spPr>
                <a:xfrm>
                  <a:off x="1592712" y="2185252"/>
                  <a:ext cx="1260000" cy="1260000"/>
                </a:xfrm>
                <a:prstGeom prst="rect">
                  <a:avLst/>
                </a:pr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73" name="正方形/長方形 472">
                  <a:extLst>
                    <a:ext uri="{FF2B5EF4-FFF2-40B4-BE49-F238E27FC236}">
                      <a16:creationId xmlns:a16="http://schemas.microsoft.com/office/drawing/2014/main" id="{EFE379FA-B3EB-4BD8-AAA4-FF82E66BC011}"/>
                    </a:ext>
                  </a:extLst>
                </p:cNvPr>
                <p:cNvSpPr/>
                <p:nvPr/>
              </p:nvSpPr>
              <p:spPr>
                <a:xfrm>
                  <a:off x="1592712" y="3445252"/>
                  <a:ext cx="1260000" cy="1260000"/>
                </a:xfrm>
                <a:prstGeom prst="rect">
                  <a:avLst/>
                </a:pr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70" name="正方形/長方形 469">
                  <a:extLst>
                    <a:ext uri="{FF2B5EF4-FFF2-40B4-BE49-F238E27FC236}">
                      <a16:creationId xmlns:a16="http://schemas.microsoft.com/office/drawing/2014/main" id="{3B883D01-3A82-4EEA-8E42-C535A16F2B92}"/>
                    </a:ext>
                  </a:extLst>
                </p:cNvPr>
                <p:cNvSpPr/>
                <p:nvPr/>
              </p:nvSpPr>
              <p:spPr>
                <a:xfrm>
                  <a:off x="332712" y="3445252"/>
                  <a:ext cx="1260000" cy="1260000"/>
                </a:xfrm>
                <a:prstGeom prst="rect">
                  <a:avLst/>
                </a:pr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71" name="正方形/長方形 470">
                  <a:extLst>
                    <a:ext uri="{FF2B5EF4-FFF2-40B4-BE49-F238E27FC236}">
                      <a16:creationId xmlns:a16="http://schemas.microsoft.com/office/drawing/2014/main" id="{7E91B910-0327-4F37-B1B5-50088014C8A6}"/>
                    </a:ext>
                  </a:extLst>
                </p:cNvPr>
                <p:cNvSpPr/>
                <p:nvPr/>
              </p:nvSpPr>
              <p:spPr>
                <a:xfrm>
                  <a:off x="2852712" y="3445252"/>
                  <a:ext cx="1260000" cy="1260000"/>
                </a:xfrm>
                <a:prstGeom prst="rect">
                  <a:avLst/>
                </a:pr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72" name="フリーフォーム: 図形 471">
                  <a:extLst>
                    <a:ext uri="{FF2B5EF4-FFF2-40B4-BE49-F238E27FC236}">
                      <a16:creationId xmlns:a16="http://schemas.microsoft.com/office/drawing/2014/main" id="{9EFB500F-EEB5-42E2-90D4-2E51922FD005}"/>
                    </a:ext>
                  </a:extLst>
                </p:cNvPr>
                <p:cNvSpPr/>
                <p:nvPr/>
              </p:nvSpPr>
              <p:spPr>
                <a:xfrm>
                  <a:off x="1592712" y="4705252"/>
                  <a:ext cx="1260000" cy="1260000"/>
                </a:xfrm>
                <a:custGeom>
                  <a:avLst/>
                  <a:gdLst>
                    <a:gd name="connsiteX0" fmla="*/ 0 w 1260000"/>
                    <a:gd name="connsiteY0" fmla="*/ 0 h 1260000"/>
                    <a:gd name="connsiteX1" fmla="*/ 1260000 w 1260000"/>
                    <a:gd name="connsiteY1" fmla="*/ 0 h 1260000"/>
                    <a:gd name="connsiteX2" fmla="*/ 1260000 w 1260000"/>
                    <a:gd name="connsiteY2" fmla="*/ 1260000 h 1260000"/>
                    <a:gd name="connsiteX3" fmla="*/ 1056971 w 1260000"/>
                    <a:gd name="connsiteY3" fmla="*/ 1260000 h 1260000"/>
                    <a:gd name="connsiteX4" fmla="*/ 1056971 w 1260000"/>
                    <a:gd name="connsiteY4" fmla="*/ 630001 h 1260000"/>
                    <a:gd name="connsiteX5" fmla="*/ 210971 w 1260000"/>
                    <a:gd name="connsiteY5" fmla="*/ 630001 h 1260000"/>
                    <a:gd name="connsiteX6" fmla="*/ 210971 w 1260000"/>
                    <a:gd name="connsiteY6" fmla="*/ 1260000 h 1260000"/>
                    <a:gd name="connsiteX7" fmla="*/ 0 w 1260000"/>
                    <a:gd name="connsiteY7" fmla="*/ 1260000 h 1260000"/>
                    <a:gd name="connsiteX8" fmla="*/ 0 w 1260000"/>
                    <a:gd name="connsiteY8" fmla="*/ 0 h 12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60000" h="1260000">
                      <a:moveTo>
                        <a:pt x="0" y="0"/>
                      </a:moveTo>
                      <a:lnTo>
                        <a:pt x="1260000" y="0"/>
                      </a:lnTo>
                      <a:lnTo>
                        <a:pt x="1260000" y="1260000"/>
                      </a:lnTo>
                      <a:lnTo>
                        <a:pt x="1056971" y="1260000"/>
                      </a:lnTo>
                      <a:lnTo>
                        <a:pt x="1056971" y="630001"/>
                      </a:lnTo>
                      <a:lnTo>
                        <a:pt x="210971" y="630001"/>
                      </a:lnTo>
                      <a:lnTo>
                        <a:pt x="210971" y="1260000"/>
                      </a:lnTo>
                      <a:lnTo>
                        <a:pt x="0" y="126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447" name="フリーフォーム: 図形 446">
                <a:extLst>
                  <a:ext uri="{FF2B5EF4-FFF2-40B4-BE49-F238E27FC236}">
                    <a16:creationId xmlns:a16="http://schemas.microsoft.com/office/drawing/2014/main" id="{CED93493-7F1A-49EE-90CD-CDD44E60CA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20772" y="4107921"/>
                <a:ext cx="162000" cy="64800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: 図形 447">
                <a:extLst>
                  <a:ext uri="{FF2B5EF4-FFF2-40B4-BE49-F238E27FC236}">
                    <a16:creationId xmlns:a16="http://schemas.microsoft.com/office/drawing/2014/main" id="{413BD627-964D-4640-A923-CEA914FAB5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20772" y="4238630"/>
                <a:ext cx="162000" cy="64800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5" name="フリーフォーム: 図形 444">
                <a:extLst>
                  <a:ext uri="{FF2B5EF4-FFF2-40B4-BE49-F238E27FC236}">
                    <a16:creationId xmlns:a16="http://schemas.microsoft.com/office/drawing/2014/main" id="{D3CFB648-BB9C-422C-B710-AFEE0F848DE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2651" y="4107921"/>
                <a:ext cx="162000" cy="64800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: 図形 445">
                <a:extLst>
                  <a:ext uri="{FF2B5EF4-FFF2-40B4-BE49-F238E27FC236}">
                    <a16:creationId xmlns:a16="http://schemas.microsoft.com/office/drawing/2014/main" id="{BDE4E2E3-FB7E-439D-9CBE-D90AE19360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2651" y="4238630"/>
                <a:ext cx="162000" cy="64800"/>
              </a:xfrm>
              <a:custGeom>
                <a:avLst/>
                <a:gdLst>
                  <a:gd name="connsiteX0" fmla="*/ 0 w 180000"/>
                  <a:gd name="connsiteY0" fmla="*/ 288000 h 288000"/>
                  <a:gd name="connsiteX1" fmla="*/ 0 w 180000"/>
                  <a:gd name="connsiteY1" fmla="*/ 0 h 288000"/>
                  <a:gd name="connsiteX2" fmla="*/ 180000 w 180000"/>
                  <a:gd name="connsiteY2" fmla="*/ 0 h 288000"/>
                  <a:gd name="connsiteX3" fmla="*/ 180000 w 180000"/>
                  <a:gd name="connsiteY3" fmla="*/ 28800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000" h="288000">
                    <a:moveTo>
                      <a:pt x="0" y="288000"/>
                    </a:moveTo>
                    <a:lnTo>
                      <a:pt x="0" y="0"/>
                    </a:lnTo>
                    <a:lnTo>
                      <a:pt x="180000" y="0"/>
                    </a:lnTo>
                    <a:lnTo>
                      <a:pt x="180000" y="28800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497D2D7F-3FBD-408B-82B9-9DE878058DBA}"/>
                </a:ext>
              </a:extLst>
            </p:cNvPr>
            <p:cNvGrpSpPr/>
            <p:nvPr/>
          </p:nvGrpSpPr>
          <p:grpSpPr>
            <a:xfrm>
              <a:off x="1771051" y="1928847"/>
              <a:ext cx="930415" cy="1990610"/>
              <a:chOff x="1771051" y="1928847"/>
              <a:chExt cx="930415" cy="1990610"/>
            </a:xfrm>
          </p:grpSpPr>
          <p:grpSp>
            <p:nvGrpSpPr>
              <p:cNvPr id="34" name="グループ化 33">
                <a:extLst>
                  <a:ext uri="{FF2B5EF4-FFF2-40B4-BE49-F238E27FC236}">
                    <a16:creationId xmlns:a16="http://schemas.microsoft.com/office/drawing/2014/main" id="{7732AC86-8EEB-44A5-800A-D93EB3383F7A}"/>
                  </a:ext>
                </a:extLst>
              </p:cNvPr>
              <p:cNvGrpSpPr/>
              <p:nvPr/>
            </p:nvGrpSpPr>
            <p:grpSpPr>
              <a:xfrm>
                <a:off x="1812983" y="1928847"/>
                <a:ext cx="872972" cy="1990610"/>
                <a:chOff x="1812983" y="1928847"/>
                <a:chExt cx="872972" cy="1990610"/>
              </a:xfrm>
            </p:grpSpPr>
            <p:sp>
              <p:nvSpPr>
                <p:cNvPr id="449" name="四角形: 角を丸くする 448">
                  <a:extLst>
                    <a:ext uri="{FF2B5EF4-FFF2-40B4-BE49-F238E27FC236}">
                      <a16:creationId xmlns:a16="http://schemas.microsoft.com/office/drawing/2014/main" id="{9BF25D63-2D54-4282-A479-D7D007F00B21}"/>
                    </a:ext>
                  </a:extLst>
                </p:cNvPr>
                <p:cNvSpPr/>
                <p:nvPr/>
              </p:nvSpPr>
              <p:spPr>
                <a:xfrm>
                  <a:off x="1964979" y="3483796"/>
                  <a:ext cx="541704" cy="1415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0" name="四角形: 角を丸くする 449">
                  <a:extLst>
                    <a:ext uri="{FF2B5EF4-FFF2-40B4-BE49-F238E27FC236}">
                      <a16:creationId xmlns:a16="http://schemas.microsoft.com/office/drawing/2014/main" id="{C5DE09AE-7F4B-4281-ADD9-5853D1B25907}"/>
                    </a:ext>
                  </a:extLst>
                </p:cNvPr>
                <p:cNvSpPr/>
                <p:nvPr/>
              </p:nvSpPr>
              <p:spPr>
                <a:xfrm>
                  <a:off x="2043199" y="3700215"/>
                  <a:ext cx="385264" cy="1047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1" name="四角形: 角を丸くする 450">
                  <a:extLst>
                    <a:ext uri="{FF2B5EF4-FFF2-40B4-BE49-F238E27FC236}">
                      <a16:creationId xmlns:a16="http://schemas.microsoft.com/office/drawing/2014/main" id="{8ACC4005-0565-4414-BBA1-4389630A8CF0}"/>
                    </a:ext>
                  </a:extLst>
                </p:cNvPr>
                <p:cNvSpPr/>
                <p:nvPr/>
              </p:nvSpPr>
              <p:spPr>
                <a:xfrm>
                  <a:off x="1812983" y="2819239"/>
                  <a:ext cx="872972" cy="2273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2" name="四角形: 角を丸くする 451">
                  <a:extLst>
                    <a:ext uri="{FF2B5EF4-FFF2-40B4-BE49-F238E27FC236}">
                      <a16:creationId xmlns:a16="http://schemas.microsoft.com/office/drawing/2014/main" id="{BC8822B2-C62D-4132-B432-2EEE59F45D5B}"/>
                    </a:ext>
                  </a:extLst>
                </p:cNvPr>
                <p:cNvSpPr/>
                <p:nvPr/>
              </p:nvSpPr>
              <p:spPr>
                <a:xfrm>
                  <a:off x="1964979" y="2290524"/>
                  <a:ext cx="541704" cy="14152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3" name="四角形: 角を丸くする 452">
                  <a:extLst>
                    <a:ext uri="{FF2B5EF4-FFF2-40B4-BE49-F238E27FC236}">
                      <a16:creationId xmlns:a16="http://schemas.microsoft.com/office/drawing/2014/main" id="{936D2FEE-F2F4-4F3D-9F88-2E9ECA43C267}"/>
                    </a:ext>
                  </a:extLst>
                </p:cNvPr>
                <p:cNvSpPr/>
                <p:nvPr/>
              </p:nvSpPr>
              <p:spPr>
                <a:xfrm>
                  <a:off x="2043199" y="2051800"/>
                  <a:ext cx="385264" cy="10477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4" name="四角形: 角を丸くする 453">
                  <a:extLst>
                    <a:ext uri="{FF2B5EF4-FFF2-40B4-BE49-F238E27FC236}">
                      <a16:creationId xmlns:a16="http://schemas.microsoft.com/office/drawing/2014/main" id="{27C3ACCF-62F8-4A96-8AB3-23A6219453B2}"/>
                    </a:ext>
                  </a:extLst>
                </p:cNvPr>
                <p:cNvSpPr/>
                <p:nvPr/>
              </p:nvSpPr>
              <p:spPr>
                <a:xfrm rot="5400000">
                  <a:off x="1240527" y="2839299"/>
                  <a:ext cx="1990610" cy="16970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5" name="四角形: 角を丸くする 454">
                  <a:extLst>
                    <a:ext uri="{FF2B5EF4-FFF2-40B4-BE49-F238E27FC236}">
                      <a16:creationId xmlns:a16="http://schemas.microsoft.com/office/drawing/2014/main" id="{61B987C2-1ECB-4730-AAB8-765089058073}"/>
                    </a:ext>
                  </a:extLst>
                </p:cNvPr>
                <p:cNvSpPr/>
                <p:nvPr/>
              </p:nvSpPr>
              <p:spPr>
                <a:xfrm>
                  <a:off x="1870516" y="3175434"/>
                  <a:ext cx="720526" cy="1795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41" name="台形 440">
                <a:extLst>
                  <a:ext uri="{FF2B5EF4-FFF2-40B4-BE49-F238E27FC236}">
                    <a16:creationId xmlns:a16="http://schemas.microsoft.com/office/drawing/2014/main" id="{A3223A59-6178-4243-9276-E6AD22ECD2EC}"/>
                  </a:ext>
                </a:extLst>
              </p:cNvPr>
              <p:cNvSpPr/>
              <p:nvPr/>
            </p:nvSpPr>
            <p:spPr>
              <a:xfrm rot="900000">
                <a:off x="2529264" y="2604796"/>
                <a:ext cx="114487" cy="113651"/>
              </a:xfrm>
              <a:prstGeom prst="trapezoid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テキスト ボックス 441">
                <a:extLst>
                  <a:ext uri="{FF2B5EF4-FFF2-40B4-BE49-F238E27FC236}">
                    <a16:creationId xmlns:a16="http://schemas.microsoft.com/office/drawing/2014/main" id="{1C8053A5-D15C-45D8-A05F-D8828EC31E5F}"/>
                  </a:ext>
                </a:extLst>
              </p:cNvPr>
              <p:cNvSpPr txBox="1"/>
              <p:nvPr/>
            </p:nvSpPr>
            <p:spPr>
              <a:xfrm rot="900000" flipH="1">
                <a:off x="2467106" y="2576370"/>
                <a:ext cx="23436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39" name="台形 438">
                <a:extLst>
                  <a:ext uri="{FF2B5EF4-FFF2-40B4-BE49-F238E27FC236}">
                    <a16:creationId xmlns:a16="http://schemas.microsoft.com/office/drawing/2014/main" id="{20E273BB-4C9D-41A4-9FCA-4AE1B295708E}"/>
                  </a:ext>
                </a:extLst>
              </p:cNvPr>
              <p:cNvSpPr/>
              <p:nvPr/>
            </p:nvSpPr>
            <p:spPr>
              <a:xfrm rot="20700000" flipH="1">
                <a:off x="1834487" y="2602755"/>
                <a:ext cx="114487" cy="113651"/>
              </a:xfrm>
              <a:prstGeom prst="trapezoid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テキスト ボックス 439">
                <a:extLst>
                  <a:ext uri="{FF2B5EF4-FFF2-40B4-BE49-F238E27FC236}">
                    <a16:creationId xmlns:a16="http://schemas.microsoft.com/office/drawing/2014/main" id="{059EF961-2000-4991-B977-DC61A02548A5}"/>
                  </a:ext>
                </a:extLst>
              </p:cNvPr>
              <p:cNvSpPr txBox="1"/>
              <p:nvPr/>
            </p:nvSpPr>
            <p:spPr>
              <a:xfrm rot="20700000">
                <a:off x="1771051" y="2574307"/>
                <a:ext cx="245982" cy="184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D2A8E499-E59C-4863-BC09-2DE4B6BEB35D}"/>
                </a:ext>
              </a:extLst>
            </p:cNvPr>
            <p:cNvGrpSpPr/>
            <p:nvPr/>
          </p:nvGrpSpPr>
          <p:grpSpPr>
            <a:xfrm>
              <a:off x="1333186" y="4028489"/>
              <a:ext cx="1782690" cy="213309"/>
              <a:chOff x="1333186" y="4028489"/>
              <a:chExt cx="1782690" cy="213309"/>
            </a:xfrm>
          </p:grpSpPr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29EA46D6-B531-4C68-83AA-1B61A80551D7}"/>
                  </a:ext>
                </a:extLst>
              </p:cNvPr>
              <p:cNvGrpSpPr/>
              <p:nvPr/>
            </p:nvGrpSpPr>
            <p:grpSpPr>
              <a:xfrm>
                <a:off x="2790829" y="4028489"/>
                <a:ext cx="325047" cy="213309"/>
                <a:chOff x="2790829" y="4028489"/>
                <a:chExt cx="325047" cy="213309"/>
              </a:xfrm>
            </p:grpSpPr>
            <p:sp>
              <p:nvSpPr>
                <p:cNvPr id="29" name="四角形: 角を丸くする 28">
                  <a:extLst>
                    <a:ext uri="{FF2B5EF4-FFF2-40B4-BE49-F238E27FC236}">
                      <a16:creationId xmlns:a16="http://schemas.microsoft.com/office/drawing/2014/main" id="{7064F938-2198-4242-B52B-B4BB4D47AE23}"/>
                    </a:ext>
                  </a:extLst>
                </p:cNvPr>
                <p:cNvSpPr/>
                <p:nvPr/>
              </p:nvSpPr>
              <p:spPr>
                <a:xfrm rot="20452482">
                  <a:off x="2790829" y="4028489"/>
                  <a:ext cx="310793" cy="769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9" name="四角形: 角を丸くする 638">
                  <a:extLst>
                    <a:ext uri="{FF2B5EF4-FFF2-40B4-BE49-F238E27FC236}">
                      <a16:creationId xmlns:a16="http://schemas.microsoft.com/office/drawing/2014/main" id="{7D96BDC5-B32A-4337-9015-E2940C2B00A6}"/>
                    </a:ext>
                  </a:extLst>
                </p:cNvPr>
                <p:cNvSpPr/>
                <p:nvPr/>
              </p:nvSpPr>
              <p:spPr>
                <a:xfrm rot="20452482">
                  <a:off x="2805083" y="4164843"/>
                  <a:ext cx="310793" cy="769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640" name="グループ化 639">
                <a:extLst>
                  <a:ext uri="{FF2B5EF4-FFF2-40B4-BE49-F238E27FC236}">
                    <a16:creationId xmlns:a16="http://schemas.microsoft.com/office/drawing/2014/main" id="{31FF54A3-930E-40C7-9127-EBEFB3A3D77B}"/>
                  </a:ext>
                </a:extLst>
              </p:cNvPr>
              <p:cNvGrpSpPr/>
              <p:nvPr/>
            </p:nvGrpSpPr>
            <p:grpSpPr>
              <a:xfrm flipH="1">
                <a:off x="1333186" y="4028489"/>
                <a:ext cx="325047" cy="213309"/>
                <a:chOff x="2790829" y="4028489"/>
                <a:chExt cx="325047" cy="213309"/>
              </a:xfrm>
            </p:grpSpPr>
            <p:sp>
              <p:nvSpPr>
                <p:cNvPr id="641" name="四角形: 角を丸くする 640">
                  <a:extLst>
                    <a:ext uri="{FF2B5EF4-FFF2-40B4-BE49-F238E27FC236}">
                      <a16:creationId xmlns:a16="http://schemas.microsoft.com/office/drawing/2014/main" id="{7F463F06-8C28-454E-9B32-D8C4C65EBFBA}"/>
                    </a:ext>
                  </a:extLst>
                </p:cNvPr>
                <p:cNvSpPr/>
                <p:nvPr/>
              </p:nvSpPr>
              <p:spPr>
                <a:xfrm rot="20452482">
                  <a:off x="2790829" y="4028489"/>
                  <a:ext cx="310793" cy="769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2" name="四角形: 角を丸くする 641">
                  <a:extLst>
                    <a:ext uri="{FF2B5EF4-FFF2-40B4-BE49-F238E27FC236}">
                      <a16:creationId xmlns:a16="http://schemas.microsoft.com/office/drawing/2014/main" id="{2DB8BAE0-93A8-44B1-930B-1CEF3B7D0A5C}"/>
                    </a:ext>
                  </a:extLst>
                </p:cNvPr>
                <p:cNvSpPr/>
                <p:nvPr/>
              </p:nvSpPr>
              <p:spPr>
                <a:xfrm rot="20452482">
                  <a:off x="2805083" y="4164843"/>
                  <a:ext cx="310793" cy="7695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42A974E0-8E22-4859-8AE7-466102088280}"/>
                </a:ext>
              </a:extLst>
            </p:cNvPr>
            <p:cNvSpPr/>
            <p:nvPr/>
          </p:nvSpPr>
          <p:spPr>
            <a:xfrm>
              <a:off x="1696977" y="4169645"/>
              <a:ext cx="10692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FF394A0A-5C08-4021-8039-4694D7A23DDC}"/>
                </a:ext>
              </a:extLst>
            </p:cNvPr>
            <p:cNvGrpSpPr/>
            <p:nvPr/>
          </p:nvGrpSpPr>
          <p:grpSpPr>
            <a:xfrm>
              <a:off x="1646119" y="3696429"/>
              <a:ext cx="1153186" cy="757646"/>
              <a:chOff x="1646119" y="3696429"/>
              <a:chExt cx="1153186" cy="757646"/>
            </a:xfrm>
          </p:grpSpPr>
          <p:sp>
            <p:nvSpPr>
              <p:cNvPr id="475" name="楕円 474">
                <a:extLst>
                  <a:ext uri="{FF2B5EF4-FFF2-40B4-BE49-F238E27FC236}">
                    <a16:creationId xmlns:a16="http://schemas.microsoft.com/office/drawing/2014/main" id="{10B60C26-7E89-4216-9F51-1B12C1D40017}"/>
                  </a:ext>
                </a:extLst>
              </p:cNvPr>
              <p:cNvSpPr/>
              <p:nvPr/>
            </p:nvSpPr>
            <p:spPr>
              <a:xfrm rot="20025103">
                <a:off x="1736256" y="3924837"/>
                <a:ext cx="153455" cy="1276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6" name="楕円 475">
                <a:extLst>
                  <a:ext uri="{FF2B5EF4-FFF2-40B4-BE49-F238E27FC236}">
                    <a16:creationId xmlns:a16="http://schemas.microsoft.com/office/drawing/2014/main" id="{2803F60E-49B0-4EE5-BEFA-B6517967812F}"/>
                  </a:ext>
                </a:extLst>
              </p:cNvPr>
              <p:cNvSpPr/>
              <p:nvPr/>
            </p:nvSpPr>
            <p:spPr>
              <a:xfrm rot="1574897" flipH="1">
                <a:off x="2572956" y="3924837"/>
                <a:ext cx="153455" cy="1276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7" name="二等辺三角形 121">
                <a:extLst>
                  <a:ext uri="{FF2B5EF4-FFF2-40B4-BE49-F238E27FC236}">
                    <a16:creationId xmlns:a16="http://schemas.microsoft.com/office/drawing/2014/main" id="{3C310C15-3765-4AC4-8334-CEC5598E913D}"/>
                  </a:ext>
                </a:extLst>
              </p:cNvPr>
              <p:cNvSpPr/>
              <p:nvPr/>
            </p:nvSpPr>
            <p:spPr>
              <a:xfrm rot="10800000">
                <a:off x="2132278" y="4167303"/>
                <a:ext cx="197003" cy="131376"/>
              </a:xfrm>
              <a:custGeom>
                <a:avLst/>
                <a:gdLst>
                  <a:gd name="connsiteX0" fmla="*/ 0 w 248417"/>
                  <a:gd name="connsiteY0" fmla="*/ 150465 h 150465"/>
                  <a:gd name="connsiteX1" fmla="*/ 124209 w 248417"/>
                  <a:gd name="connsiteY1" fmla="*/ 0 h 150465"/>
                  <a:gd name="connsiteX2" fmla="*/ 248417 w 248417"/>
                  <a:gd name="connsiteY2" fmla="*/ 150465 h 150465"/>
                  <a:gd name="connsiteX3" fmla="*/ 0 w 248417"/>
                  <a:gd name="connsiteY3" fmla="*/ 150465 h 150465"/>
                  <a:gd name="connsiteX0" fmla="*/ 0 w 251124"/>
                  <a:gd name="connsiteY0" fmla="*/ 150465 h 169273"/>
                  <a:gd name="connsiteX1" fmla="*/ 124209 w 251124"/>
                  <a:gd name="connsiteY1" fmla="*/ 0 h 169273"/>
                  <a:gd name="connsiteX2" fmla="*/ 248417 w 251124"/>
                  <a:gd name="connsiteY2" fmla="*/ 150465 h 169273"/>
                  <a:gd name="connsiteX3" fmla="*/ 0 w 251124"/>
                  <a:gd name="connsiteY3" fmla="*/ 150465 h 169273"/>
                  <a:gd name="connsiteX0" fmla="*/ 2706 w 253830"/>
                  <a:gd name="connsiteY0" fmla="*/ 150465 h 169273"/>
                  <a:gd name="connsiteX1" fmla="*/ 126915 w 253830"/>
                  <a:gd name="connsiteY1" fmla="*/ 0 h 169273"/>
                  <a:gd name="connsiteX2" fmla="*/ 251123 w 253830"/>
                  <a:gd name="connsiteY2" fmla="*/ 150465 h 169273"/>
                  <a:gd name="connsiteX3" fmla="*/ 2706 w 253830"/>
                  <a:gd name="connsiteY3" fmla="*/ 150465 h 169273"/>
                  <a:gd name="connsiteX0" fmla="*/ 2706 w 253830"/>
                  <a:gd name="connsiteY0" fmla="*/ 150465 h 169273"/>
                  <a:gd name="connsiteX1" fmla="*/ 126915 w 253830"/>
                  <a:gd name="connsiteY1" fmla="*/ 0 h 169273"/>
                  <a:gd name="connsiteX2" fmla="*/ 251123 w 253830"/>
                  <a:gd name="connsiteY2" fmla="*/ 150465 h 169273"/>
                  <a:gd name="connsiteX3" fmla="*/ 2706 w 253830"/>
                  <a:gd name="connsiteY3" fmla="*/ 150465 h 1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3830" h="169273">
                    <a:moveTo>
                      <a:pt x="2706" y="150465"/>
                    </a:moveTo>
                    <a:cubicBezTo>
                      <a:pt x="-17995" y="125387"/>
                      <a:pt x="85512" y="0"/>
                      <a:pt x="126915" y="0"/>
                    </a:cubicBezTo>
                    <a:cubicBezTo>
                      <a:pt x="168318" y="0"/>
                      <a:pt x="271824" y="125388"/>
                      <a:pt x="251123" y="150465"/>
                    </a:cubicBezTo>
                    <a:cubicBezTo>
                      <a:pt x="230422" y="175542"/>
                      <a:pt x="23407" y="175543"/>
                      <a:pt x="2706" y="15046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8" name="二等辺三角形 477">
                <a:extLst>
                  <a:ext uri="{FF2B5EF4-FFF2-40B4-BE49-F238E27FC236}">
                    <a16:creationId xmlns:a16="http://schemas.microsoft.com/office/drawing/2014/main" id="{A8388582-720C-4C8B-BB1C-224F5EFB2DCD}"/>
                  </a:ext>
                </a:extLst>
              </p:cNvPr>
              <p:cNvSpPr/>
              <p:nvPr/>
            </p:nvSpPr>
            <p:spPr>
              <a:xfrm rot="12570271">
                <a:off x="1728330" y="4331775"/>
                <a:ext cx="122989" cy="122300"/>
              </a:xfrm>
              <a:prstGeom prst="triangle">
                <a:avLst/>
              </a:prstGeom>
              <a:solidFill>
                <a:schemeClr val="bg1"/>
              </a:solidFill>
              <a:ln w="317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9" name="二等辺三角形 478">
                <a:extLst>
                  <a:ext uri="{FF2B5EF4-FFF2-40B4-BE49-F238E27FC236}">
                    <a16:creationId xmlns:a16="http://schemas.microsoft.com/office/drawing/2014/main" id="{34DE6546-14A2-4DE2-9B5F-39478206DE5C}"/>
                  </a:ext>
                </a:extLst>
              </p:cNvPr>
              <p:cNvSpPr/>
              <p:nvPr/>
            </p:nvSpPr>
            <p:spPr>
              <a:xfrm rot="9029729" flipH="1">
                <a:off x="2613184" y="4331775"/>
                <a:ext cx="122989" cy="122300"/>
              </a:xfrm>
              <a:prstGeom prst="triangle">
                <a:avLst/>
              </a:prstGeom>
              <a:solidFill>
                <a:schemeClr val="bg1"/>
              </a:solidFill>
              <a:ln w="317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0" name="円弧 479">
                <a:extLst>
                  <a:ext uri="{FF2B5EF4-FFF2-40B4-BE49-F238E27FC236}">
                    <a16:creationId xmlns:a16="http://schemas.microsoft.com/office/drawing/2014/main" id="{07BA9840-52A6-4C4B-BB73-06908D672569}"/>
                  </a:ext>
                </a:extLst>
              </p:cNvPr>
              <p:cNvSpPr/>
              <p:nvPr/>
            </p:nvSpPr>
            <p:spPr>
              <a:xfrm rot="8100000">
                <a:off x="2133439" y="3696429"/>
                <a:ext cx="665866" cy="688821"/>
              </a:xfrm>
              <a:prstGeom prst="arc">
                <a:avLst>
                  <a:gd name="adj1" fmla="val 16202756"/>
                  <a:gd name="adj2" fmla="val 0"/>
                </a:avLst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1" name="円弧 480">
                <a:extLst>
                  <a:ext uri="{FF2B5EF4-FFF2-40B4-BE49-F238E27FC236}">
                    <a16:creationId xmlns:a16="http://schemas.microsoft.com/office/drawing/2014/main" id="{E27168BE-59B2-42D3-82F9-4807C4D31217}"/>
                  </a:ext>
                </a:extLst>
              </p:cNvPr>
              <p:cNvSpPr/>
              <p:nvPr/>
            </p:nvSpPr>
            <p:spPr>
              <a:xfrm rot="13500000" flipH="1">
                <a:off x="1657597" y="3696429"/>
                <a:ext cx="665866" cy="688821"/>
              </a:xfrm>
              <a:prstGeom prst="arc">
                <a:avLst>
                  <a:gd name="adj1" fmla="val 16202756"/>
                  <a:gd name="adj2" fmla="val 0"/>
                </a:avLst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5E21378-F9DF-4706-974B-2EE890FAB7BD}"/>
              </a:ext>
            </a:extLst>
          </p:cNvPr>
          <p:cNvGrpSpPr/>
          <p:nvPr/>
        </p:nvGrpSpPr>
        <p:grpSpPr>
          <a:xfrm>
            <a:off x="5494815" y="8763496"/>
            <a:ext cx="944050" cy="1026181"/>
            <a:chOff x="5494815" y="8763496"/>
            <a:chExt cx="944050" cy="1026181"/>
          </a:xfrm>
        </p:grpSpPr>
        <p:sp>
          <p:nvSpPr>
            <p:cNvPr id="794" name="フリーフォーム: 図形 793">
              <a:extLst>
                <a:ext uri="{FF2B5EF4-FFF2-40B4-BE49-F238E27FC236}">
                  <a16:creationId xmlns:a16="http://schemas.microsoft.com/office/drawing/2014/main" id="{AEFDAD4E-1DCB-4A49-A263-A86D88A7D7B4}"/>
                </a:ext>
              </a:extLst>
            </p:cNvPr>
            <p:cNvSpPr/>
            <p:nvPr/>
          </p:nvSpPr>
          <p:spPr>
            <a:xfrm rot="16200000">
              <a:off x="5576333" y="9584210"/>
              <a:ext cx="52965" cy="216000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96" name="フリーフォーム: 図形 795">
              <a:extLst>
                <a:ext uri="{FF2B5EF4-FFF2-40B4-BE49-F238E27FC236}">
                  <a16:creationId xmlns:a16="http://schemas.microsoft.com/office/drawing/2014/main" id="{4EBED626-B4C6-4A77-B07B-E18D8C19B4B1}"/>
                </a:ext>
              </a:extLst>
            </p:cNvPr>
            <p:cNvSpPr/>
            <p:nvPr/>
          </p:nvSpPr>
          <p:spPr>
            <a:xfrm rot="16200000">
              <a:off x="6008333" y="9584210"/>
              <a:ext cx="52965" cy="216000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84" name="正方形/長方形 783">
              <a:extLst>
                <a:ext uri="{FF2B5EF4-FFF2-40B4-BE49-F238E27FC236}">
                  <a16:creationId xmlns:a16="http://schemas.microsoft.com/office/drawing/2014/main" id="{355EA4A3-7115-43AA-98AB-7CBBAC2E41A5}"/>
                </a:ext>
              </a:extLst>
            </p:cNvPr>
            <p:cNvSpPr/>
            <p:nvPr/>
          </p:nvSpPr>
          <p:spPr>
            <a:xfrm>
              <a:off x="5494815" y="9126223"/>
              <a:ext cx="864000" cy="540000"/>
            </a:xfrm>
            <a:prstGeom prst="rect">
              <a:avLst/>
            </a:pr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正方形/長方形 784">
              <a:extLst>
                <a:ext uri="{FF2B5EF4-FFF2-40B4-BE49-F238E27FC236}">
                  <a16:creationId xmlns:a16="http://schemas.microsoft.com/office/drawing/2014/main" id="{CA48C694-9070-4CCE-847C-2EC5FA266692}"/>
                </a:ext>
              </a:extLst>
            </p:cNvPr>
            <p:cNvSpPr/>
            <p:nvPr/>
          </p:nvSpPr>
          <p:spPr>
            <a:xfrm>
              <a:off x="5494815" y="9350264"/>
              <a:ext cx="864000" cy="1023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6" name="正方形/長方形 785">
              <a:extLst>
                <a:ext uri="{FF2B5EF4-FFF2-40B4-BE49-F238E27FC236}">
                  <a16:creationId xmlns:a16="http://schemas.microsoft.com/office/drawing/2014/main" id="{9EA914E4-BCF2-4062-8A85-7302B40E013A}"/>
                </a:ext>
              </a:extLst>
            </p:cNvPr>
            <p:cNvSpPr/>
            <p:nvPr/>
          </p:nvSpPr>
          <p:spPr>
            <a:xfrm>
              <a:off x="5494815" y="9523242"/>
              <a:ext cx="864000" cy="1023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7" name="正方形/長方形 786">
              <a:extLst>
                <a:ext uri="{FF2B5EF4-FFF2-40B4-BE49-F238E27FC236}">
                  <a16:creationId xmlns:a16="http://schemas.microsoft.com/office/drawing/2014/main" id="{F6BD9B48-FD95-4BED-960E-41A3A9978682}"/>
                </a:ext>
              </a:extLst>
            </p:cNvPr>
            <p:cNvSpPr/>
            <p:nvPr/>
          </p:nvSpPr>
          <p:spPr>
            <a:xfrm>
              <a:off x="5494815" y="9126223"/>
              <a:ext cx="864000" cy="1495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フリーフォーム: 図形 787">
              <a:extLst>
                <a:ext uri="{FF2B5EF4-FFF2-40B4-BE49-F238E27FC236}">
                  <a16:creationId xmlns:a16="http://schemas.microsoft.com/office/drawing/2014/main" id="{76343A0D-96BE-4959-9ABF-8F22FC8C504E}"/>
                </a:ext>
              </a:extLst>
            </p:cNvPr>
            <p:cNvSpPr/>
            <p:nvPr/>
          </p:nvSpPr>
          <p:spPr>
            <a:xfrm>
              <a:off x="6358815" y="9126223"/>
              <a:ext cx="80050" cy="540000"/>
            </a:xfrm>
            <a:custGeom>
              <a:avLst/>
              <a:gdLst>
                <a:gd name="connsiteX0" fmla="*/ 0 w 144000"/>
                <a:gd name="connsiteY0" fmla="*/ 0 h 540000"/>
                <a:gd name="connsiteX1" fmla="*/ 144000 w 144000"/>
                <a:gd name="connsiteY1" fmla="*/ 144000 h 540000"/>
                <a:gd name="connsiteX2" fmla="*/ 144000 w 144000"/>
                <a:gd name="connsiteY2" fmla="*/ 396000 h 540000"/>
                <a:gd name="connsiteX3" fmla="*/ 0 w 144000"/>
                <a:gd name="connsiteY3" fmla="*/ 540000 h 540000"/>
                <a:gd name="connsiteX4" fmla="*/ 0 w 144000"/>
                <a:gd name="connsiteY4" fmla="*/ 0 h 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00" h="540000">
                  <a:moveTo>
                    <a:pt x="0" y="0"/>
                  </a:moveTo>
                  <a:lnTo>
                    <a:pt x="144000" y="144000"/>
                  </a:lnTo>
                  <a:lnTo>
                    <a:pt x="144000" y="396000"/>
                  </a:lnTo>
                  <a:lnTo>
                    <a:pt x="0" y="54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789" name="直線コネクタ 788">
              <a:extLst>
                <a:ext uri="{FF2B5EF4-FFF2-40B4-BE49-F238E27FC236}">
                  <a16:creationId xmlns:a16="http://schemas.microsoft.com/office/drawing/2014/main" id="{08FBEDB8-CB79-4D75-8632-FC2E57F923B7}"/>
                </a:ext>
              </a:extLst>
            </p:cNvPr>
            <p:cNvCxnSpPr>
              <a:cxnSpLocks/>
            </p:cNvCxnSpPr>
            <p:nvPr/>
          </p:nvCxnSpPr>
          <p:spPr>
            <a:xfrm>
              <a:off x="5926815" y="9126223"/>
              <a:ext cx="0" cy="54000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直線コネクタ 789">
              <a:extLst>
                <a:ext uri="{FF2B5EF4-FFF2-40B4-BE49-F238E27FC236}">
                  <a16:creationId xmlns:a16="http://schemas.microsoft.com/office/drawing/2014/main" id="{F27D13E6-205D-4CD1-B373-B91249F1D506}"/>
                </a:ext>
              </a:extLst>
            </p:cNvPr>
            <p:cNvCxnSpPr>
              <a:cxnSpLocks/>
            </p:cNvCxnSpPr>
            <p:nvPr/>
          </p:nvCxnSpPr>
          <p:spPr>
            <a:xfrm>
              <a:off x="6142815" y="9126223"/>
              <a:ext cx="0" cy="54000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直線コネクタ 790">
              <a:extLst>
                <a:ext uri="{FF2B5EF4-FFF2-40B4-BE49-F238E27FC236}">
                  <a16:creationId xmlns:a16="http://schemas.microsoft.com/office/drawing/2014/main" id="{4BE4964C-3847-4B50-9DCC-B1EF5A399B51}"/>
                </a:ext>
              </a:extLst>
            </p:cNvPr>
            <p:cNvCxnSpPr>
              <a:cxnSpLocks/>
            </p:cNvCxnSpPr>
            <p:nvPr/>
          </p:nvCxnSpPr>
          <p:spPr>
            <a:xfrm>
              <a:off x="5710815" y="9126223"/>
              <a:ext cx="0" cy="54000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2" name="正方形/長方形 791">
              <a:extLst>
                <a:ext uri="{FF2B5EF4-FFF2-40B4-BE49-F238E27FC236}">
                  <a16:creationId xmlns:a16="http://schemas.microsoft.com/office/drawing/2014/main" id="{2FA6A805-DA57-46F5-A221-6B06F0DF314D}"/>
                </a:ext>
              </a:extLst>
            </p:cNvPr>
            <p:cNvSpPr/>
            <p:nvPr/>
          </p:nvSpPr>
          <p:spPr>
            <a:xfrm>
              <a:off x="5839998" y="8763496"/>
              <a:ext cx="216000" cy="216000"/>
            </a:xfrm>
            <a:prstGeom prst="rect">
              <a:avLst/>
            </a:pr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テキスト ボックス 357">
              <a:extLst>
                <a:ext uri="{FF2B5EF4-FFF2-40B4-BE49-F238E27FC236}">
                  <a16:creationId xmlns:a16="http://schemas.microsoft.com/office/drawing/2014/main" id="{099C20C7-8331-46BF-8DF9-757120A2768E}"/>
                </a:ext>
              </a:extLst>
            </p:cNvPr>
            <p:cNvSpPr txBox="1"/>
            <p:nvPr/>
          </p:nvSpPr>
          <p:spPr>
            <a:xfrm flipH="1">
              <a:off x="5897574" y="9620400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**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798" name="フリーフォーム: 図形 797">
              <a:extLst>
                <a:ext uri="{FF2B5EF4-FFF2-40B4-BE49-F238E27FC236}">
                  <a16:creationId xmlns:a16="http://schemas.microsoft.com/office/drawing/2014/main" id="{EB05DC4F-F1C7-427F-8D6F-6BFC112278EB}"/>
                </a:ext>
              </a:extLst>
            </p:cNvPr>
            <p:cNvSpPr/>
            <p:nvPr/>
          </p:nvSpPr>
          <p:spPr>
            <a:xfrm rot="5400000">
              <a:off x="6224143" y="8992046"/>
              <a:ext cx="53346" cy="216000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00" name="フリーフォーム: 図形 799">
              <a:extLst>
                <a:ext uri="{FF2B5EF4-FFF2-40B4-BE49-F238E27FC236}">
                  <a16:creationId xmlns:a16="http://schemas.microsoft.com/office/drawing/2014/main" id="{2CF9C2F6-E154-4657-A79D-B3186E59DD34}"/>
                </a:ext>
              </a:extLst>
            </p:cNvPr>
            <p:cNvSpPr/>
            <p:nvPr/>
          </p:nvSpPr>
          <p:spPr>
            <a:xfrm rot="5400000">
              <a:off x="5792143" y="8992046"/>
              <a:ext cx="53346" cy="216000"/>
            </a:xfrm>
            <a:custGeom>
              <a:avLst/>
              <a:gdLst>
                <a:gd name="connsiteX0" fmla="*/ 72000 w 72000"/>
                <a:gd name="connsiteY0" fmla="*/ 0 h 216000"/>
                <a:gd name="connsiteX1" fmla="*/ 72000 w 72000"/>
                <a:gd name="connsiteY1" fmla="*/ 216000 h 216000"/>
                <a:gd name="connsiteX2" fmla="*/ 0 w 72000"/>
                <a:gd name="connsiteY2" fmla="*/ 144000 h 216000"/>
                <a:gd name="connsiteX3" fmla="*/ 0 w 72000"/>
                <a:gd name="connsiteY3" fmla="*/ 72000 h 216000"/>
                <a:gd name="connsiteX4" fmla="*/ 72000 w 72000"/>
                <a:gd name="connsiteY4" fmla="*/ 0 h 2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" h="216000">
                  <a:moveTo>
                    <a:pt x="72000" y="0"/>
                  </a:moveTo>
                  <a:lnTo>
                    <a:pt x="72000" y="216000"/>
                  </a:lnTo>
                  <a:lnTo>
                    <a:pt x="0" y="144000"/>
                  </a:lnTo>
                  <a:lnTo>
                    <a:pt x="0" y="72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E57B784-A797-43AC-A580-FAA4E812E430}"/>
              </a:ext>
            </a:extLst>
          </p:cNvPr>
          <p:cNvGrpSpPr/>
          <p:nvPr/>
        </p:nvGrpSpPr>
        <p:grpSpPr>
          <a:xfrm>
            <a:off x="2990084" y="5835742"/>
            <a:ext cx="3449617" cy="3777515"/>
            <a:chOff x="2990084" y="5835742"/>
            <a:chExt cx="3449617" cy="3777515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0FE76A58-D2E6-4154-A4A7-5ED46518FE4F}"/>
                </a:ext>
              </a:extLst>
            </p:cNvPr>
            <p:cNvGrpSpPr/>
            <p:nvPr/>
          </p:nvGrpSpPr>
          <p:grpSpPr>
            <a:xfrm>
              <a:off x="2990084" y="5835742"/>
              <a:ext cx="3449617" cy="3777515"/>
              <a:chOff x="2990084" y="5835742"/>
              <a:chExt cx="3449617" cy="3777515"/>
            </a:xfrm>
          </p:grpSpPr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FD5C861D-8CF1-44A6-8B8A-C4D81F508223}"/>
                  </a:ext>
                </a:extLst>
              </p:cNvPr>
              <p:cNvGrpSpPr/>
              <p:nvPr/>
            </p:nvGrpSpPr>
            <p:grpSpPr>
              <a:xfrm>
                <a:off x="2990084" y="6194593"/>
                <a:ext cx="3407901" cy="3418664"/>
                <a:chOff x="2990084" y="6194593"/>
                <a:chExt cx="3407901" cy="3418664"/>
              </a:xfrm>
            </p:grpSpPr>
            <p:sp>
              <p:nvSpPr>
                <p:cNvPr id="418" name="フリーフォーム: 図形 417">
                  <a:extLst>
                    <a:ext uri="{FF2B5EF4-FFF2-40B4-BE49-F238E27FC236}">
                      <a16:creationId xmlns:a16="http://schemas.microsoft.com/office/drawing/2014/main" id="{DAC33A92-90A1-48A4-A1C7-3E1F6CF5B4A6}"/>
                    </a:ext>
                  </a:extLst>
                </p:cNvPr>
                <p:cNvSpPr/>
                <p:nvPr/>
              </p:nvSpPr>
              <p:spPr>
                <a:xfrm rot="16200000">
                  <a:off x="4618802" y="6359309"/>
                  <a:ext cx="473429" cy="144000"/>
                </a:xfrm>
                <a:custGeom>
                  <a:avLst/>
                  <a:gdLst>
                    <a:gd name="connsiteX0" fmla="*/ 504000 w 504000"/>
                    <a:gd name="connsiteY0" fmla="*/ 0 h 144000"/>
                    <a:gd name="connsiteX1" fmla="*/ 504000 w 504000"/>
                    <a:gd name="connsiteY1" fmla="*/ 1 h 144000"/>
                    <a:gd name="connsiteX2" fmla="*/ 360001 w 504000"/>
                    <a:gd name="connsiteY2" fmla="*/ 144000 h 144000"/>
                    <a:gd name="connsiteX3" fmla="*/ 144000 w 504000"/>
                    <a:gd name="connsiteY3" fmla="*/ 144000 h 144000"/>
                    <a:gd name="connsiteX4" fmla="*/ 0 w 504000"/>
                    <a:gd name="connsiteY4" fmla="*/ 0 h 144000"/>
                    <a:gd name="connsiteX5" fmla="*/ 504000 w 504000"/>
                    <a:gd name="connsiteY5" fmla="*/ 0 h 14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000" h="144000">
                      <a:moveTo>
                        <a:pt x="504000" y="0"/>
                      </a:moveTo>
                      <a:lnTo>
                        <a:pt x="504000" y="1"/>
                      </a:lnTo>
                      <a:lnTo>
                        <a:pt x="360001" y="144000"/>
                      </a:lnTo>
                      <a:lnTo>
                        <a:pt x="144000" y="144000"/>
                      </a:lnTo>
                      <a:lnTo>
                        <a:pt x="0" y="0"/>
                      </a:lnTo>
                      <a:lnTo>
                        <a:pt x="5040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" name="フリーフォーム: 図形 418">
                  <a:extLst>
                    <a:ext uri="{FF2B5EF4-FFF2-40B4-BE49-F238E27FC236}">
                      <a16:creationId xmlns:a16="http://schemas.microsoft.com/office/drawing/2014/main" id="{82CCB914-8DF4-4C79-958B-7F31E455106D}"/>
                    </a:ext>
                  </a:extLst>
                </p:cNvPr>
                <p:cNvSpPr/>
                <p:nvPr/>
              </p:nvSpPr>
              <p:spPr>
                <a:xfrm rot="5400000">
                  <a:off x="3647170" y="6359308"/>
                  <a:ext cx="473429" cy="144000"/>
                </a:xfrm>
                <a:custGeom>
                  <a:avLst/>
                  <a:gdLst>
                    <a:gd name="connsiteX0" fmla="*/ 504000 w 504000"/>
                    <a:gd name="connsiteY0" fmla="*/ 0 h 144000"/>
                    <a:gd name="connsiteX1" fmla="*/ 504000 w 504000"/>
                    <a:gd name="connsiteY1" fmla="*/ 1 h 144000"/>
                    <a:gd name="connsiteX2" fmla="*/ 360001 w 504000"/>
                    <a:gd name="connsiteY2" fmla="*/ 144000 h 144000"/>
                    <a:gd name="connsiteX3" fmla="*/ 144000 w 504000"/>
                    <a:gd name="connsiteY3" fmla="*/ 144000 h 144000"/>
                    <a:gd name="connsiteX4" fmla="*/ 0 w 504000"/>
                    <a:gd name="connsiteY4" fmla="*/ 0 h 144000"/>
                    <a:gd name="connsiteX5" fmla="*/ 504000 w 504000"/>
                    <a:gd name="connsiteY5" fmla="*/ 0 h 14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000" h="144000">
                      <a:moveTo>
                        <a:pt x="504000" y="0"/>
                      </a:moveTo>
                      <a:lnTo>
                        <a:pt x="504000" y="1"/>
                      </a:lnTo>
                      <a:lnTo>
                        <a:pt x="360001" y="144000"/>
                      </a:lnTo>
                      <a:lnTo>
                        <a:pt x="144000" y="144000"/>
                      </a:lnTo>
                      <a:lnTo>
                        <a:pt x="0" y="0"/>
                      </a:lnTo>
                      <a:lnTo>
                        <a:pt x="5040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0" name="フリーフォーム: 図形 419">
                  <a:extLst>
                    <a:ext uri="{FF2B5EF4-FFF2-40B4-BE49-F238E27FC236}">
                      <a16:creationId xmlns:a16="http://schemas.microsoft.com/office/drawing/2014/main" id="{AC0C8199-E465-4C0B-BC19-B79AB2458421}"/>
                    </a:ext>
                  </a:extLst>
                </p:cNvPr>
                <p:cNvSpPr/>
                <p:nvPr/>
              </p:nvSpPr>
              <p:spPr>
                <a:xfrm flipV="1">
                  <a:off x="5649873" y="6663740"/>
                  <a:ext cx="144000" cy="442873"/>
                </a:xfrm>
                <a:custGeom>
                  <a:avLst/>
                  <a:gdLst>
                    <a:gd name="connsiteX0" fmla="*/ 144000 w 144000"/>
                    <a:gd name="connsiteY0" fmla="*/ 0 h 468000"/>
                    <a:gd name="connsiteX1" fmla="*/ 143999 w 144000"/>
                    <a:gd name="connsiteY1" fmla="*/ 0 h 468000"/>
                    <a:gd name="connsiteX2" fmla="*/ 0 w 144000"/>
                    <a:gd name="connsiteY2" fmla="*/ 173795 h 468000"/>
                    <a:gd name="connsiteX3" fmla="*/ 0 w 144000"/>
                    <a:gd name="connsiteY3" fmla="*/ 294205 h 468000"/>
                    <a:gd name="connsiteX4" fmla="*/ 143999 w 144000"/>
                    <a:gd name="connsiteY4" fmla="*/ 468000 h 468000"/>
                    <a:gd name="connsiteX5" fmla="*/ 144000 w 144000"/>
                    <a:gd name="connsiteY5" fmla="*/ 468000 h 468000"/>
                    <a:gd name="connsiteX6" fmla="*/ 144000 w 144000"/>
                    <a:gd name="connsiteY6" fmla="*/ 0 h 46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000" h="468000">
                      <a:moveTo>
                        <a:pt x="144000" y="0"/>
                      </a:moveTo>
                      <a:lnTo>
                        <a:pt x="143999" y="0"/>
                      </a:lnTo>
                      <a:lnTo>
                        <a:pt x="0" y="173795"/>
                      </a:lnTo>
                      <a:lnTo>
                        <a:pt x="0" y="294205"/>
                      </a:lnTo>
                      <a:lnTo>
                        <a:pt x="143999" y="468000"/>
                      </a:lnTo>
                      <a:lnTo>
                        <a:pt x="144000" y="468000"/>
                      </a:lnTo>
                      <a:lnTo>
                        <a:pt x="1440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1" name="フリーフォーム: 図形 420">
                  <a:extLst>
                    <a:ext uri="{FF2B5EF4-FFF2-40B4-BE49-F238E27FC236}">
                      <a16:creationId xmlns:a16="http://schemas.microsoft.com/office/drawing/2014/main" id="{9E4BC17D-4D8B-4ECA-B7A0-7F9E69A29786}"/>
                    </a:ext>
                  </a:extLst>
                </p:cNvPr>
                <p:cNvSpPr/>
                <p:nvPr/>
              </p:nvSpPr>
              <p:spPr>
                <a:xfrm rot="10800000" flipV="1">
                  <a:off x="6253985" y="6663740"/>
                  <a:ext cx="144000" cy="442873"/>
                </a:xfrm>
                <a:custGeom>
                  <a:avLst/>
                  <a:gdLst>
                    <a:gd name="connsiteX0" fmla="*/ 144000 w 144000"/>
                    <a:gd name="connsiteY0" fmla="*/ 0 h 468000"/>
                    <a:gd name="connsiteX1" fmla="*/ 143999 w 144000"/>
                    <a:gd name="connsiteY1" fmla="*/ 0 h 468000"/>
                    <a:gd name="connsiteX2" fmla="*/ 0 w 144000"/>
                    <a:gd name="connsiteY2" fmla="*/ 173795 h 468000"/>
                    <a:gd name="connsiteX3" fmla="*/ 0 w 144000"/>
                    <a:gd name="connsiteY3" fmla="*/ 294205 h 468000"/>
                    <a:gd name="connsiteX4" fmla="*/ 143999 w 144000"/>
                    <a:gd name="connsiteY4" fmla="*/ 468000 h 468000"/>
                    <a:gd name="connsiteX5" fmla="*/ 144000 w 144000"/>
                    <a:gd name="connsiteY5" fmla="*/ 468000 h 468000"/>
                    <a:gd name="connsiteX6" fmla="*/ 144000 w 144000"/>
                    <a:gd name="connsiteY6" fmla="*/ 0 h 46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000" h="468000">
                      <a:moveTo>
                        <a:pt x="144000" y="0"/>
                      </a:moveTo>
                      <a:lnTo>
                        <a:pt x="143999" y="0"/>
                      </a:lnTo>
                      <a:lnTo>
                        <a:pt x="0" y="173795"/>
                      </a:lnTo>
                      <a:lnTo>
                        <a:pt x="0" y="294205"/>
                      </a:lnTo>
                      <a:lnTo>
                        <a:pt x="143999" y="468000"/>
                      </a:lnTo>
                      <a:lnTo>
                        <a:pt x="144000" y="468000"/>
                      </a:lnTo>
                      <a:lnTo>
                        <a:pt x="1440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2" name="フリーフォーム: 図形 421">
                  <a:extLst>
                    <a:ext uri="{FF2B5EF4-FFF2-40B4-BE49-F238E27FC236}">
                      <a16:creationId xmlns:a16="http://schemas.microsoft.com/office/drawing/2014/main" id="{361B27D8-1EA3-4300-828E-F3CAE5D369D0}"/>
                    </a:ext>
                  </a:extLst>
                </p:cNvPr>
                <p:cNvSpPr/>
                <p:nvPr/>
              </p:nvSpPr>
              <p:spPr>
                <a:xfrm rot="16200000">
                  <a:off x="5193795" y="6718518"/>
                  <a:ext cx="253555" cy="144000"/>
                </a:xfrm>
                <a:custGeom>
                  <a:avLst/>
                  <a:gdLst>
                    <a:gd name="connsiteX0" fmla="*/ 253555 w 253555"/>
                    <a:gd name="connsiteY0" fmla="*/ 0 h 144000"/>
                    <a:gd name="connsiteX1" fmla="*/ 208250 w 253555"/>
                    <a:gd name="connsiteY1" fmla="*/ 144000 h 144000"/>
                    <a:gd name="connsiteX2" fmla="*/ 45305 w 253555"/>
                    <a:gd name="connsiteY2" fmla="*/ 144000 h 144000"/>
                    <a:gd name="connsiteX3" fmla="*/ 0 w 253555"/>
                    <a:gd name="connsiteY3" fmla="*/ 0 h 144000"/>
                    <a:gd name="connsiteX4" fmla="*/ 253555 w 253555"/>
                    <a:gd name="connsiteY4" fmla="*/ 0 h 14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555" h="144000">
                      <a:moveTo>
                        <a:pt x="253555" y="0"/>
                      </a:moveTo>
                      <a:lnTo>
                        <a:pt x="208250" y="144000"/>
                      </a:lnTo>
                      <a:lnTo>
                        <a:pt x="45305" y="144000"/>
                      </a:lnTo>
                      <a:lnTo>
                        <a:pt x="0" y="0"/>
                      </a:lnTo>
                      <a:lnTo>
                        <a:pt x="253555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3" name="フリーフォーム: 図形 422">
                  <a:extLst>
                    <a:ext uri="{FF2B5EF4-FFF2-40B4-BE49-F238E27FC236}">
                      <a16:creationId xmlns:a16="http://schemas.microsoft.com/office/drawing/2014/main" id="{3F4D5CDB-B230-4F4F-B1D4-759BFB5D6B7C}"/>
                    </a:ext>
                  </a:extLst>
                </p:cNvPr>
                <p:cNvSpPr/>
                <p:nvPr/>
              </p:nvSpPr>
              <p:spPr>
                <a:xfrm rot="5400000">
                  <a:off x="3293528" y="6718520"/>
                  <a:ext cx="253555" cy="144000"/>
                </a:xfrm>
                <a:custGeom>
                  <a:avLst/>
                  <a:gdLst>
                    <a:gd name="connsiteX0" fmla="*/ 253555 w 253555"/>
                    <a:gd name="connsiteY0" fmla="*/ 0 h 144000"/>
                    <a:gd name="connsiteX1" fmla="*/ 208250 w 253555"/>
                    <a:gd name="connsiteY1" fmla="*/ 144000 h 144000"/>
                    <a:gd name="connsiteX2" fmla="*/ 45305 w 253555"/>
                    <a:gd name="connsiteY2" fmla="*/ 144000 h 144000"/>
                    <a:gd name="connsiteX3" fmla="*/ 0 w 253555"/>
                    <a:gd name="connsiteY3" fmla="*/ 0 h 144000"/>
                    <a:gd name="connsiteX4" fmla="*/ 253555 w 253555"/>
                    <a:gd name="connsiteY4" fmla="*/ 0 h 14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3555" h="144000">
                      <a:moveTo>
                        <a:pt x="253555" y="0"/>
                      </a:moveTo>
                      <a:lnTo>
                        <a:pt x="208250" y="144000"/>
                      </a:lnTo>
                      <a:lnTo>
                        <a:pt x="45305" y="144000"/>
                      </a:lnTo>
                      <a:lnTo>
                        <a:pt x="0" y="0"/>
                      </a:lnTo>
                      <a:lnTo>
                        <a:pt x="253555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: 図形 423">
                  <a:extLst>
                    <a:ext uri="{FF2B5EF4-FFF2-40B4-BE49-F238E27FC236}">
                      <a16:creationId xmlns:a16="http://schemas.microsoft.com/office/drawing/2014/main" id="{0071C4B0-5ABC-40CE-8DFF-9868DC469AB8}"/>
                    </a:ext>
                  </a:extLst>
                </p:cNvPr>
                <p:cNvSpPr/>
                <p:nvPr/>
              </p:nvSpPr>
              <p:spPr>
                <a:xfrm rot="10800000" flipH="1">
                  <a:off x="5791966" y="6510507"/>
                  <a:ext cx="464400" cy="155614"/>
                </a:xfrm>
                <a:custGeom>
                  <a:avLst/>
                  <a:gdLst>
                    <a:gd name="connsiteX0" fmla="*/ 62048 w 468727"/>
                    <a:gd name="connsiteY0" fmla="*/ 180000 h 180000"/>
                    <a:gd name="connsiteX1" fmla="*/ 406679 w 468727"/>
                    <a:gd name="connsiteY1" fmla="*/ 180000 h 180000"/>
                    <a:gd name="connsiteX2" fmla="*/ 468727 w 468727"/>
                    <a:gd name="connsiteY2" fmla="*/ 0 h 180000"/>
                    <a:gd name="connsiteX3" fmla="*/ 0 w 468727"/>
                    <a:gd name="connsiteY3" fmla="*/ 0 h 180000"/>
                    <a:gd name="connsiteX4" fmla="*/ 62048 w 468727"/>
                    <a:gd name="connsiteY4" fmla="*/ 180000 h 1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727" h="180000">
                      <a:moveTo>
                        <a:pt x="62048" y="180000"/>
                      </a:moveTo>
                      <a:lnTo>
                        <a:pt x="406679" y="180000"/>
                      </a:lnTo>
                      <a:lnTo>
                        <a:pt x="468727" y="0"/>
                      </a:lnTo>
                      <a:lnTo>
                        <a:pt x="0" y="0"/>
                      </a:lnTo>
                      <a:lnTo>
                        <a:pt x="62048" y="1800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5" name="フリーフォーム: 図形 424">
                  <a:extLst>
                    <a:ext uri="{FF2B5EF4-FFF2-40B4-BE49-F238E27FC236}">
                      <a16:creationId xmlns:a16="http://schemas.microsoft.com/office/drawing/2014/main" id="{9B8E1B29-124C-44E6-88C3-7CF94294AC64}"/>
                    </a:ext>
                  </a:extLst>
                </p:cNvPr>
                <p:cNvSpPr/>
                <p:nvPr/>
              </p:nvSpPr>
              <p:spPr>
                <a:xfrm rot="10800000">
                  <a:off x="4782130" y="8641257"/>
                  <a:ext cx="144000" cy="828000"/>
                </a:xfrm>
                <a:custGeom>
                  <a:avLst/>
                  <a:gdLst>
                    <a:gd name="connsiteX0" fmla="*/ 144000 w 144000"/>
                    <a:gd name="connsiteY0" fmla="*/ 828000 h 828000"/>
                    <a:gd name="connsiteX1" fmla="*/ 143999 w 144000"/>
                    <a:gd name="connsiteY1" fmla="*/ 828000 h 828000"/>
                    <a:gd name="connsiteX2" fmla="*/ 0 w 144000"/>
                    <a:gd name="connsiteY2" fmla="*/ 684001 h 828000"/>
                    <a:gd name="connsiteX3" fmla="*/ 0 w 144000"/>
                    <a:gd name="connsiteY3" fmla="*/ 144000 h 828000"/>
                    <a:gd name="connsiteX4" fmla="*/ 144000 w 144000"/>
                    <a:gd name="connsiteY4" fmla="*/ 0 h 828000"/>
                    <a:gd name="connsiteX5" fmla="*/ 144000 w 144000"/>
                    <a:gd name="connsiteY5" fmla="*/ 828000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000" h="828000">
                      <a:moveTo>
                        <a:pt x="144000" y="828000"/>
                      </a:moveTo>
                      <a:lnTo>
                        <a:pt x="143999" y="828000"/>
                      </a:lnTo>
                      <a:lnTo>
                        <a:pt x="0" y="684001"/>
                      </a:lnTo>
                      <a:lnTo>
                        <a:pt x="0" y="144000"/>
                      </a:lnTo>
                      <a:lnTo>
                        <a:pt x="144000" y="0"/>
                      </a:lnTo>
                      <a:lnTo>
                        <a:pt x="144000" y="8280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6" name="フリーフォーム: 図形 425">
                  <a:extLst>
                    <a:ext uri="{FF2B5EF4-FFF2-40B4-BE49-F238E27FC236}">
                      <a16:creationId xmlns:a16="http://schemas.microsoft.com/office/drawing/2014/main" id="{2F0DD6A4-B0ED-4D0B-82E6-16117182C260}"/>
                    </a:ext>
                  </a:extLst>
                </p:cNvPr>
                <p:cNvSpPr/>
                <p:nvPr/>
              </p:nvSpPr>
              <p:spPr>
                <a:xfrm>
                  <a:off x="3812510" y="8641257"/>
                  <a:ext cx="144000" cy="828000"/>
                </a:xfrm>
                <a:custGeom>
                  <a:avLst/>
                  <a:gdLst>
                    <a:gd name="connsiteX0" fmla="*/ 144000 w 144000"/>
                    <a:gd name="connsiteY0" fmla="*/ 828000 h 828000"/>
                    <a:gd name="connsiteX1" fmla="*/ 143999 w 144000"/>
                    <a:gd name="connsiteY1" fmla="*/ 828000 h 828000"/>
                    <a:gd name="connsiteX2" fmla="*/ 0 w 144000"/>
                    <a:gd name="connsiteY2" fmla="*/ 684001 h 828000"/>
                    <a:gd name="connsiteX3" fmla="*/ 0 w 144000"/>
                    <a:gd name="connsiteY3" fmla="*/ 144000 h 828000"/>
                    <a:gd name="connsiteX4" fmla="*/ 144000 w 144000"/>
                    <a:gd name="connsiteY4" fmla="*/ 0 h 828000"/>
                    <a:gd name="connsiteX5" fmla="*/ 144000 w 144000"/>
                    <a:gd name="connsiteY5" fmla="*/ 828000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000" h="828000">
                      <a:moveTo>
                        <a:pt x="144000" y="828000"/>
                      </a:moveTo>
                      <a:lnTo>
                        <a:pt x="143999" y="828000"/>
                      </a:lnTo>
                      <a:lnTo>
                        <a:pt x="0" y="684001"/>
                      </a:lnTo>
                      <a:lnTo>
                        <a:pt x="0" y="144000"/>
                      </a:lnTo>
                      <a:lnTo>
                        <a:pt x="144000" y="0"/>
                      </a:lnTo>
                      <a:lnTo>
                        <a:pt x="144000" y="8280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7" name="フリーフォーム: 図形 426">
                  <a:extLst>
                    <a:ext uri="{FF2B5EF4-FFF2-40B4-BE49-F238E27FC236}">
                      <a16:creationId xmlns:a16="http://schemas.microsoft.com/office/drawing/2014/main" id="{C2D1A627-545D-486F-8A8A-D9B58A91F97E}"/>
                    </a:ext>
                  </a:extLst>
                </p:cNvPr>
                <p:cNvSpPr/>
                <p:nvPr/>
              </p:nvSpPr>
              <p:spPr>
                <a:xfrm rot="16200000">
                  <a:off x="4294556" y="9127257"/>
                  <a:ext cx="144000" cy="828000"/>
                </a:xfrm>
                <a:custGeom>
                  <a:avLst/>
                  <a:gdLst>
                    <a:gd name="connsiteX0" fmla="*/ 144000 w 144000"/>
                    <a:gd name="connsiteY0" fmla="*/ 828000 h 828000"/>
                    <a:gd name="connsiteX1" fmla="*/ 143999 w 144000"/>
                    <a:gd name="connsiteY1" fmla="*/ 828000 h 828000"/>
                    <a:gd name="connsiteX2" fmla="*/ 0 w 144000"/>
                    <a:gd name="connsiteY2" fmla="*/ 684001 h 828000"/>
                    <a:gd name="connsiteX3" fmla="*/ 0 w 144000"/>
                    <a:gd name="connsiteY3" fmla="*/ 144000 h 828000"/>
                    <a:gd name="connsiteX4" fmla="*/ 144000 w 144000"/>
                    <a:gd name="connsiteY4" fmla="*/ 0 h 828000"/>
                    <a:gd name="connsiteX5" fmla="*/ 144000 w 144000"/>
                    <a:gd name="connsiteY5" fmla="*/ 828000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000" h="828000">
                      <a:moveTo>
                        <a:pt x="144000" y="828000"/>
                      </a:moveTo>
                      <a:lnTo>
                        <a:pt x="143999" y="828000"/>
                      </a:lnTo>
                      <a:lnTo>
                        <a:pt x="0" y="684001"/>
                      </a:lnTo>
                      <a:lnTo>
                        <a:pt x="0" y="144000"/>
                      </a:lnTo>
                      <a:lnTo>
                        <a:pt x="144000" y="0"/>
                      </a:lnTo>
                      <a:lnTo>
                        <a:pt x="144000" y="8280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8" name="フリーフォーム: 図形 427">
                  <a:extLst>
                    <a:ext uri="{FF2B5EF4-FFF2-40B4-BE49-F238E27FC236}">
                      <a16:creationId xmlns:a16="http://schemas.microsoft.com/office/drawing/2014/main" id="{230A553B-11F3-4D2C-A7B1-B1DCBB4DB163}"/>
                    </a:ext>
                  </a:extLst>
                </p:cNvPr>
                <p:cNvSpPr/>
                <p:nvPr/>
              </p:nvSpPr>
              <p:spPr>
                <a:xfrm rot="5400000">
                  <a:off x="2290022" y="7799680"/>
                  <a:ext cx="1544124" cy="144000"/>
                </a:xfrm>
                <a:custGeom>
                  <a:avLst/>
                  <a:gdLst>
                    <a:gd name="connsiteX0" fmla="*/ 0 w 1512000"/>
                    <a:gd name="connsiteY0" fmla="*/ 0 h 144000"/>
                    <a:gd name="connsiteX1" fmla="*/ 1512000 w 1512000"/>
                    <a:gd name="connsiteY1" fmla="*/ 0 h 144000"/>
                    <a:gd name="connsiteX2" fmla="*/ 1368000 w 1512000"/>
                    <a:gd name="connsiteY2" fmla="*/ 144000 h 144000"/>
                    <a:gd name="connsiteX3" fmla="*/ 144000 w 1512000"/>
                    <a:gd name="connsiteY3" fmla="*/ 144000 h 144000"/>
                    <a:gd name="connsiteX4" fmla="*/ 0 w 1512000"/>
                    <a:gd name="connsiteY4" fmla="*/ 0 h 14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2000" h="144000">
                      <a:moveTo>
                        <a:pt x="0" y="0"/>
                      </a:moveTo>
                      <a:lnTo>
                        <a:pt x="1512000" y="0"/>
                      </a:lnTo>
                      <a:lnTo>
                        <a:pt x="1368000" y="144000"/>
                      </a:lnTo>
                      <a:lnTo>
                        <a:pt x="144000" y="144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FAC8373B-2EA2-4C47-831F-957CA7D650E2}"/>
                  </a:ext>
                </a:extLst>
              </p:cNvPr>
              <p:cNvGrpSpPr/>
              <p:nvPr/>
            </p:nvGrpSpPr>
            <p:grpSpPr>
              <a:xfrm>
                <a:off x="3131608" y="5835742"/>
                <a:ext cx="3308093" cy="3636000"/>
                <a:chOff x="3131608" y="5835742"/>
                <a:chExt cx="3308093" cy="3636000"/>
              </a:xfrm>
            </p:grpSpPr>
            <p:sp>
              <p:nvSpPr>
                <p:cNvPr id="411" name="フリーフォーム: 図形 410">
                  <a:extLst>
                    <a:ext uri="{FF2B5EF4-FFF2-40B4-BE49-F238E27FC236}">
                      <a16:creationId xmlns:a16="http://schemas.microsoft.com/office/drawing/2014/main" id="{C8FCFA85-2412-4B49-A2F6-F409198BF821}"/>
                    </a:ext>
                  </a:extLst>
                </p:cNvPr>
                <p:cNvSpPr/>
                <p:nvPr/>
              </p:nvSpPr>
              <p:spPr>
                <a:xfrm>
                  <a:off x="3955701" y="5835742"/>
                  <a:ext cx="828000" cy="828000"/>
                </a:xfrm>
                <a:custGeom>
                  <a:avLst/>
                  <a:gdLst>
                    <a:gd name="connsiteX0" fmla="*/ 180000 w 828000"/>
                    <a:gd name="connsiteY0" fmla="*/ 0 h 828000"/>
                    <a:gd name="connsiteX1" fmla="*/ 648000 w 828000"/>
                    <a:gd name="connsiteY1" fmla="*/ 0 h 828000"/>
                    <a:gd name="connsiteX2" fmla="*/ 648000 w 828000"/>
                    <a:gd name="connsiteY2" fmla="*/ 108000 h 828000"/>
                    <a:gd name="connsiteX3" fmla="*/ 720000 w 828000"/>
                    <a:gd name="connsiteY3" fmla="*/ 108000 h 828000"/>
                    <a:gd name="connsiteX4" fmla="*/ 720000 w 828000"/>
                    <a:gd name="connsiteY4" fmla="*/ 320470 h 828000"/>
                    <a:gd name="connsiteX5" fmla="*/ 718429 w 828000"/>
                    <a:gd name="connsiteY5" fmla="*/ 320470 h 828000"/>
                    <a:gd name="connsiteX6" fmla="*/ 718429 w 828000"/>
                    <a:gd name="connsiteY6" fmla="*/ 356470 h 828000"/>
                    <a:gd name="connsiteX7" fmla="*/ 828000 w 828000"/>
                    <a:gd name="connsiteY7" fmla="*/ 356470 h 828000"/>
                    <a:gd name="connsiteX8" fmla="*/ 828000 w 828000"/>
                    <a:gd name="connsiteY8" fmla="*/ 828000 h 828000"/>
                    <a:gd name="connsiteX9" fmla="*/ 0 w 828000"/>
                    <a:gd name="connsiteY9" fmla="*/ 828000 h 828000"/>
                    <a:gd name="connsiteX10" fmla="*/ 0 w 828000"/>
                    <a:gd name="connsiteY10" fmla="*/ 357948 h 828000"/>
                    <a:gd name="connsiteX11" fmla="*/ 109571 w 828000"/>
                    <a:gd name="connsiteY11" fmla="*/ 357948 h 828000"/>
                    <a:gd name="connsiteX12" fmla="*/ 109571 w 828000"/>
                    <a:gd name="connsiteY12" fmla="*/ 321948 h 828000"/>
                    <a:gd name="connsiteX13" fmla="*/ 108000 w 828000"/>
                    <a:gd name="connsiteY13" fmla="*/ 321948 h 828000"/>
                    <a:gd name="connsiteX14" fmla="*/ 108000 w 828000"/>
                    <a:gd name="connsiteY14" fmla="*/ 108000 h 828000"/>
                    <a:gd name="connsiteX15" fmla="*/ 180000 w 828000"/>
                    <a:gd name="connsiteY15" fmla="*/ 108000 h 828000"/>
                    <a:gd name="connsiteX16" fmla="*/ 180000 w 828000"/>
                    <a:gd name="connsiteY16" fmla="*/ 0 h 828000"/>
                    <a:gd name="connsiteX0" fmla="*/ 180000 w 828000"/>
                    <a:gd name="connsiteY0" fmla="*/ 0 h 828000"/>
                    <a:gd name="connsiteX1" fmla="*/ 648000 w 828000"/>
                    <a:gd name="connsiteY1" fmla="*/ 0 h 828000"/>
                    <a:gd name="connsiteX2" fmla="*/ 648000 w 828000"/>
                    <a:gd name="connsiteY2" fmla="*/ 108000 h 828000"/>
                    <a:gd name="connsiteX3" fmla="*/ 720000 w 828000"/>
                    <a:gd name="connsiteY3" fmla="*/ 108000 h 828000"/>
                    <a:gd name="connsiteX4" fmla="*/ 720000 w 828000"/>
                    <a:gd name="connsiteY4" fmla="*/ 320470 h 828000"/>
                    <a:gd name="connsiteX5" fmla="*/ 718429 w 828000"/>
                    <a:gd name="connsiteY5" fmla="*/ 356470 h 828000"/>
                    <a:gd name="connsiteX6" fmla="*/ 828000 w 828000"/>
                    <a:gd name="connsiteY6" fmla="*/ 356470 h 828000"/>
                    <a:gd name="connsiteX7" fmla="*/ 828000 w 828000"/>
                    <a:gd name="connsiteY7" fmla="*/ 828000 h 828000"/>
                    <a:gd name="connsiteX8" fmla="*/ 0 w 828000"/>
                    <a:gd name="connsiteY8" fmla="*/ 828000 h 828000"/>
                    <a:gd name="connsiteX9" fmla="*/ 0 w 828000"/>
                    <a:gd name="connsiteY9" fmla="*/ 357948 h 828000"/>
                    <a:gd name="connsiteX10" fmla="*/ 109571 w 828000"/>
                    <a:gd name="connsiteY10" fmla="*/ 357948 h 828000"/>
                    <a:gd name="connsiteX11" fmla="*/ 109571 w 828000"/>
                    <a:gd name="connsiteY11" fmla="*/ 321948 h 828000"/>
                    <a:gd name="connsiteX12" fmla="*/ 108000 w 828000"/>
                    <a:gd name="connsiteY12" fmla="*/ 321948 h 828000"/>
                    <a:gd name="connsiteX13" fmla="*/ 108000 w 828000"/>
                    <a:gd name="connsiteY13" fmla="*/ 108000 h 828000"/>
                    <a:gd name="connsiteX14" fmla="*/ 180000 w 828000"/>
                    <a:gd name="connsiteY14" fmla="*/ 108000 h 828000"/>
                    <a:gd name="connsiteX15" fmla="*/ 180000 w 828000"/>
                    <a:gd name="connsiteY15" fmla="*/ 0 h 828000"/>
                    <a:gd name="connsiteX0" fmla="*/ 180000 w 828000"/>
                    <a:gd name="connsiteY0" fmla="*/ 0 h 828000"/>
                    <a:gd name="connsiteX1" fmla="*/ 648000 w 828000"/>
                    <a:gd name="connsiteY1" fmla="*/ 0 h 828000"/>
                    <a:gd name="connsiteX2" fmla="*/ 648000 w 828000"/>
                    <a:gd name="connsiteY2" fmla="*/ 108000 h 828000"/>
                    <a:gd name="connsiteX3" fmla="*/ 720000 w 828000"/>
                    <a:gd name="connsiteY3" fmla="*/ 108000 h 828000"/>
                    <a:gd name="connsiteX4" fmla="*/ 718429 w 828000"/>
                    <a:gd name="connsiteY4" fmla="*/ 356470 h 828000"/>
                    <a:gd name="connsiteX5" fmla="*/ 828000 w 828000"/>
                    <a:gd name="connsiteY5" fmla="*/ 356470 h 828000"/>
                    <a:gd name="connsiteX6" fmla="*/ 828000 w 828000"/>
                    <a:gd name="connsiteY6" fmla="*/ 828000 h 828000"/>
                    <a:gd name="connsiteX7" fmla="*/ 0 w 828000"/>
                    <a:gd name="connsiteY7" fmla="*/ 828000 h 828000"/>
                    <a:gd name="connsiteX8" fmla="*/ 0 w 828000"/>
                    <a:gd name="connsiteY8" fmla="*/ 357948 h 828000"/>
                    <a:gd name="connsiteX9" fmla="*/ 109571 w 828000"/>
                    <a:gd name="connsiteY9" fmla="*/ 357948 h 828000"/>
                    <a:gd name="connsiteX10" fmla="*/ 109571 w 828000"/>
                    <a:gd name="connsiteY10" fmla="*/ 321948 h 828000"/>
                    <a:gd name="connsiteX11" fmla="*/ 108000 w 828000"/>
                    <a:gd name="connsiteY11" fmla="*/ 321948 h 828000"/>
                    <a:gd name="connsiteX12" fmla="*/ 108000 w 828000"/>
                    <a:gd name="connsiteY12" fmla="*/ 108000 h 828000"/>
                    <a:gd name="connsiteX13" fmla="*/ 180000 w 828000"/>
                    <a:gd name="connsiteY13" fmla="*/ 108000 h 828000"/>
                    <a:gd name="connsiteX14" fmla="*/ 180000 w 828000"/>
                    <a:gd name="connsiteY14" fmla="*/ 0 h 828000"/>
                    <a:gd name="connsiteX0" fmla="*/ 180000 w 828000"/>
                    <a:gd name="connsiteY0" fmla="*/ 0 h 828000"/>
                    <a:gd name="connsiteX1" fmla="*/ 648000 w 828000"/>
                    <a:gd name="connsiteY1" fmla="*/ 0 h 828000"/>
                    <a:gd name="connsiteX2" fmla="*/ 648000 w 828000"/>
                    <a:gd name="connsiteY2" fmla="*/ 108000 h 828000"/>
                    <a:gd name="connsiteX3" fmla="*/ 720000 w 828000"/>
                    <a:gd name="connsiteY3" fmla="*/ 108000 h 828000"/>
                    <a:gd name="connsiteX4" fmla="*/ 718429 w 828000"/>
                    <a:gd name="connsiteY4" fmla="*/ 356470 h 828000"/>
                    <a:gd name="connsiteX5" fmla="*/ 828000 w 828000"/>
                    <a:gd name="connsiteY5" fmla="*/ 356470 h 828000"/>
                    <a:gd name="connsiteX6" fmla="*/ 828000 w 828000"/>
                    <a:gd name="connsiteY6" fmla="*/ 828000 h 828000"/>
                    <a:gd name="connsiteX7" fmla="*/ 0 w 828000"/>
                    <a:gd name="connsiteY7" fmla="*/ 828000 h 828000"/>
                    <a:gd name="connsiteX8" fmla="*/ 0 w 828000"/>
                    <a:gd name="connsiteY8" fmla="*/ 357948 h 828000"/>
                    <a:gd name="connsiteX9" fmla="*/ 109571 w 828000"/>
                    <a:gd name="connsiteY9" fmla="*/ 357948 h 828000"/>
                    <a:gd name="connsiteX10" fmla="*/ 109571 w 828000"/>
                    <a:gd name="connsiteY10" fmla="*/ 321948 h 828000"/>
                    <a:gd name="connsiteX11" fmla="*/ 108000 w 828000"/>
                    <a:gd name="connsiteY11" fmla="*/ 108000 h 828000"/>
                    <a:gd name="connsiteX12" fmla="*/ 180000 w 828000"/>
                    <a:gd name="connsiteY12" fmla="*/ 108000 h 828000"/>
                    <a:gd name="connsiteX13" fmla="*/ 180000 w 828000"/>
                    <a:gd name="connsiteY13" fmla="*/ 0 h 828000"/>
                    <a:gd name="connsiteX0" fmla="*/ 180000 w 828000"/>
                    <a:gd name="connsiteY0" fmla="*/ 0 h 828000"/>
                    <a:gd name="connsiteX1" fmla="*/ 648000 w 828000"/>
                    <a:gd name="connsiteY1" fmla="*/ 0 h 828000"/>
                    <a:gd name="connsiteX2" fmla="*/ 648000 w 828000"/>
                    <a:gd name="connsiteY2" fmla="*/ 108000 h 828000"/>
                    <a:gd name="connsiteX3" fmla="*/ 720000 w 828000"/>
                    <a:gd name="connsiteY3" fmla="*/ 108000 h 828000"/>
                    <a:gd name="connsiteX4" fmla="*/ 718429 w 828000"/>
                    <a:gd name="connsiteY4" fmla="*/ 356470 h 828000"/>
                    <a:gd name="connsiteX5" fmla="*/ 828000 w 828000"/>
                    <a:gd name="connsiteY5" fmla="*/ 356470 h 828000"/>
                    <a:gd name="connsiteX6" fmla="*/ 828000 w 828000"/>
                    <a:gd name="connsiteY6" fmla="*/ 828000 h 828000"/>
                    <a:gd name="connsiteX7" fmla="*/ 0 w 828000"/>
                    <a:gd name="connsiteY7" fmla="*/ 828000 h 828000"/>
                    <a:gd name="connsiteX8" fmla="*/ 0 w 828000"/>
                    <a:gd name="connsiteY8" fmla="*/ 357948 h 828000"/>
                    <a:gd name="connsiteX9" fmla="*/ 109571 w 828000"/>
                    <a:gd name="connsiteY9" fmla="*/ 357948 h 828000"/>
                    <a:gd name="connsiteX10" fmla="*/ 108000 w 828000"/>
                    <a:gd name="connsiteY10" fmla="*/ 108000 h 828000"/>
                    <a:gd name="connsiteX11" fmla="*/ 180000 w 828000"/>
                    <a:gd name="connsiteY11" fmla="*/ 108000 h 828000"/>
                    <a:gd name="connsiteX12" fmla="*/ 180000 w 828000"/>
                    <a:gd name="connsiteY12" fmla="*/ 0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28000" h="828000">
                      <a:moveTo>
                        <a:pt x="180000" y="0"/>
                      </a:moveTo>
                      <a:lnTo>
                        <a:pt x="648000" y="0"/>
                      </a:lnTo>
                      <a:lnTo>
                        <a:pt x="648000" y="108000"/>
                      </a:lnTo>
                      <a:lnTo>
                        <a:pt x="720000" y="108000"/>
                      </a:lnTo>
                      <a:cubicBezTo>
                        <a:pt x="719476" y="190823"/>
                        <a:pt x="718953" y="273647"/>
                        <a:pt x="718429" y="356470"/>
                      </a:cubicBezTo>
                      <a:lnTo>
                        <a:pt x="828000" y="356470"/>
                      </a:lnTo>
                      <a:lnTo>
                        <a:pt x="828000" y="828000"/>
                      </a:lnTo>
                      <a:lnTo>
                        <a:pt x="0" y="828000"/>
                      </a:lnTo>
                      <a:lnTo>
                        <a:pt x="0" y="357948"/>
                      </a:lnTo>
                      <a:lnTo>
                        <a:pt x="109571" y="357948"/>
                      </a:lnTo>
                      <a:cubicBezTo>
                        <a:pt x="109047" y="274632"/>
                        <a:pt x="108524" y="191316"/>
                        <a:pt x="108000" y="108000"/>
                      </a:cubicBezTo>
                      <a:lnTo>
                        <a:pt x="180000" y="108000"/>
                      </a:lnTo>
                      <a:lnTo>
                        <a:pt x="1800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2" name="フリーフォーム: 図形 411">
                  <a:extLst>
                    <a:ext uri="{FF2B5EF4-FFF2-40B4-BE49-F238E27FC236}">
                      <a16:creationId xmlns:a16="http://schemas.microsoft.com/office/drawing/2014/main" id="{EE299D0B-5B61-4301-B07F-472EB324FE03}"/>
                    </a:ext>
                  </a:extLst>
                </p:cNvPr>
                <p:cNvSpPr/>
                <p:nvPr/>
              </p:nvSpPr>
              <p:spPr>
                <a:xfrm>
                  <a:off x="3131608" y="6663742"/>
                  <a:ext cx="828000" cy="1980000"/>
                </a:xfrm>
                <a:custGeom>
                  <a:avLst/>
                  <a:gdLst>
                    <a:gd name="connsiteX0" fmla="*/ 358914 w 828000"/>
                    <a:gd name="connsiteY0" fmla="*/ 0 h 1980000"/>
                    <a:gd name="connsiteX1" fmla="*/ 828000 w 828000"/>
                    <a:gd name="connsiteY1" fmla="*/ 0 h 1980000"/>
                    <a:gd name="connsiteX2" fmla="*/ 828000 w 828000"/>
                    <a:gd name="connsiteY2" fmla="*/ 1980000 h 1980000"/>
                    <a:gd name="connsiteX3" fmla="*/ 0 w 828000"/>
                    <a:gd name="connsiteY3" fmla="*/ 1980000 h 1980000"/>
                    <a:gd name="connsiteX4" fmla="*/ 0 w 828000"/>
                    <a:gd name="connsiteY4" fmla="*/ 471876 h 1980000"/>
                    <a:gd name="connsiteX5" fmla="*/ 0 w 828000"/>
                    <a:gd name="connsiteY5" fmla="*/ 468000 h 1980000"/>
                    <a:gd name="connsiteX6" fmla="*/ 0 w 828000"/>
                    <a:gd name="connsiteY6" fmla="*/ 435876 h 1980000"/>
                    <a:gd name="connsiteX7" fmla="*/ 108000 w 828000"/>
                    <a:gd name="connsiteY7" fmla="*/ 435876 h 1980000"/>
                    <a:gd name="connsiteX8" fmla="*/ 108000 w 828000"/>
                    <a:gd name="connsiteY8" fmla="*/ 255324 h 1980000"/>
                    <a:gd name="connsiteX9" fmla="*/ 358914 w 828000"/>
                    <a:gd name="connsiteY9" fmla="*/ 255324 h 19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8000" h="1980000">
                      <a:moveTo>
                        <a:pt x="358914" y="0"/>
                      </a:moveTo>
                      <a:lnTo>
                        <a:pt x="828000" y="0"/>
                      </a:lnTo>
                      <a:lnTo>
                        <a:pt x="828000" y="1980000"/>
                      </a:lnTo>
                      <a:lnTo>
                        <a:pt x="0" y="1980000"/>
                      </a:lnTo>
                      <a:lnTo>
                        <a:pt x="0" y="471876"/>
                      </a:lnTo>
                      <a:lnTo>
                        <a:pt x="0" y="468000"/>
                      </a:lnTo>
                      <a:lnTo>
                        <a:pt x="0" y="435876"/>
                      </a:lnTo>
                      <a:lnTo>
                        <a:pt x="108000" y="435876"/>
                      </a:lnTo>
                      <a:lnTo>
                        <a:pt x="108000" y="255324"/>
                      </a:lnTo>
                      <a:lnTo>
                        <a:pt x="358914" y="25532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4" name="フリーフォーム: 図形 413">
                  <a:extLst>
                    <a:ext uri="{FF2B5EF4-FFF2-40B4-BE49-F238E27FC236}">
                      <a16:creationId xmlns:a16="http://schemas.microsoft.com/office/drawing/2014/main" id="{7B24C79F-9F6F-4D02-A4C4-6AA4D8F335A1}"/>
                    </a:ext>
                  </a:extLst>
                </p:cNvPr>
                <p:cNvSpPr/>
                <p:nvPr/>
              </p:nvSpPr>
              <p:spPr>
                <a:xfrm>
                  <a:off x="4783701" y="6663742"/>
                  <a:ext cx="828001" cy="1980000"/>
                </a:xfrm>
                <a:custGeom>
                  <a:avLst/>
                  <a:gdLst>
                    <a:gd name="connsiteX0" fmla="*/ 0 w 828001"/>
                    <a:gd name="connsiteY0" fmla="*/ 0 h 1980000"/>
                    <a:gd name="connsiteX1" fmla="*/ 469086 w 828001"/>
                    <a:gd name="connsiteY1" fmla="*/ 0 h 1980000"/>
                    <a:gd name="connsiteX2" fmla="*/ 469086 w 828001"/>
                    <a:gd name="connsiteY2" fmla="*/ 255324 h 1980000"/>
                    <a:gd name="connsiteX3" fmla="*/ 720000 w 828001"/>
                    <a:gd name="connsiteY3" fmla="*/ 255324 h 1980000"/>
                    <a:gd name="connsiteX4" fmla="*/ 720000 w 828001"/>
                    <a:gd name="connsiteY4" fmla="*/ 435876 h 1980000"/>
                    <a:gd name="connsiteX5" fmla="*/ 828001 w 828001"/>
                    <a:gd name="connsiteY5" fmla="*/ 435876 h 1980000"/>
                    <a:gd name="connsiteX6" fmla="*/ 828001 w 828001"/>
                    <a:gd name="connsiteY6" fmla="*/ 471876 h 1980000"/>
                    <a:gd name="connsiteX7" fmla="*/ 828000 w 828001"/>
                    <a:gd name="connsiteY7" fmla="*/ 471876 h 1980000"/>
                    <a:gd name="connsiteX8" fmla="*/ 828000 w 828001"/>
                    <a:gd name="connsiteY8" fmla="*/ 1980000 h 1980000"/>
                    <a:gd name="connsiteX9" fmla="*/ 0 w 828001"/>
                    <a:gd name="connsiteY9" fmla="*/ 1980000 h 19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8001" h="1980000">
                      <a:moveTo>
                        <a:pt x="0" y="0"/>
                      </a:moveTo>
                      <a:lnTo>
                        <a:pt x="469086" y="0"/>
                      </a:lnTo>
                      <a:lnTo>
                        <a:pt x="469086" y="255324"/>
                      </a:lnTo>
                      <a:lnTo>
                        <a:pt x="720000" y="255324"/>
                      </a:lnTo>
                      <a:lnTo>
                        <a:pt x="720000" y="435876"/>
                      </a:lnTo>
                      <a:lnTo>
                        <a:pt x="828001" y="435876"/>
                      </a:lnTo>
                      <a:lnTo>
                        <a:pt x="828001" y="471876"/>
                      </a:lnTo>
                      <a:lnTo>
                        <a:pt x="828000" y="471876"/>
                      </a:lnTo>
                      <a:lnTo>
                        <a:pt x="828000" y="1980000"/>
                      </a:lnTo>
                      <a:lnTo>
                        <a:pt x="0" y="198000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5" name="フリーフォーム: 図形 414">
                  <a:extLst>
                    <a:ext uri="{FF2B5EF4-FFF2-40B4-BE49-F238E27FC236}">
                      <a16:creationId xmlns:a16="http://schemas.microsoft.com/office/drawing/2014/main" id="{2EE7E999-C891-42FB-BE83-F4748087D90D}"/>
                    </a:ext>
                  </a:extLst>
                </p:cNvPr>
                <p:cNvSpPr/>
                <p:nvPr/>
              </p:nvSpPr>
              <p:spPr>
                <a:xfrm>
                  <a:off x="5611701" y="6663742"/>
                  <a:ext cx="828000" cy="1980000"/>
                </a:xfrm>
                <a:custGeom>
                  <a:avLst/>
                  <a:gdLst>
                    <a:gd name="connsiteX0" fmla="*/ 180000 w 828000"/>
                    <a:gd name="connsiteY0" fmla="*/ 0 h 1980000"/>
                    <a:gd name="connsiteX1" fmla="*/ 648000 w 828000"/>
                    <a:gd name="connsiteY1" fmla="*/ 0 h 1980000"/>
                    <a:gd name="connsiteX2" fmla="*/ 648000 w 828000"/>
                    <a:gd name="connsiteY2" fmla="*/ 435876 h 1980000"/>
                    <a:gd name="connsiteX3" fmla="*/ 828000 w 828000"/>
                    <a:gd name="connsiteY3" fmla="*/ 435876 h 1980000"/>
                    <a:gd name="connsiteX4" fmla="*/ 828000 w 828000"/>
                    <a:gd name="connsiteY4" fmla="*/ 468000 h 1980000"/>
                    <a:gd name="connsiteX5" fmla="*/ 828000 w 828000"/>
                    <a:gd name="connsiteY5" fmla="*/ 471876 h 1980000"/>
                    <a:gd name="connsiteX6" fmla="*/ 828000 w 828000"/>
                    <a:gd name="connsiteY6" fmla="*/ 1980000 h 1980000"/>
                    <a:gd name="connsiteX7" fmla="*/ 0 w 828000"/>
                    <a:gd name="connsiteY7" fmla="*/ 1980000 h 1980000"/>
                    <a:gd name="connsiteX8" fmla="*/ 0 w 828000"/>
                    <a:gd name="connsiteY8" fmla="*/ 471876 h 1980000"/>
                    <a:gd name="connsiteX9" fmla="*/ 0 w 828000"/>
                    <a:gd name="connsiteY9" fmla="*/ 468000 h 1980000"/>
                    <a:gd name="connsiteX10" fmla="*/ 0 w 828000"/>
                    <a:gd name="connsiteY10" fmla="*/ 435876 h 1980000"/>
                    <a:gd name="connsiteX11" fmla="*/ 180000 w 828000"/>
                    <a:gd name="connsiteY11" fmla="*/ 435876 h 198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8000" h="1980000">
                      <a:moveTo>
                        <a:pt x="180000" y="0"/>
                      </a:moveTo>
                      <a:lnTo>
                        <a:pt x="648000" y="0"/>
                      </a:lnTo>
                      <a:lnTo>
                        <a:pt x="648000" y="435876"/>
                      </a:lnTo>
                      <a:lnTo>
                        <a:pt x="828000" y="435876"/>
                      </a:lnTo>
                      <a:lnTo>
                        <a:pt x="828000" y="468000"/>
                      </a:lnTo>
                      <a:lnTo>
                        <a:pt x="828000" y="471876"/>
                      </a:lnTo>
                      <a:lnTo>
                        <a:pt x="828000" y="1980000"/>
                      </a:lnTo>
                      <a:lnTo>
                        <a:pt x="0" y="1980000"/>
                      </a:lnTo>
                      <a:lnTo>
                        <a:pt x="0" y="471876"/>
                      </a:lnTo>
                      <a:lnTo>
                        <a:pt x="0" y="468000"/>
                      </a:lnTo>
                      <a:lnTo>
                        <a:pt x="0" y="435876"/>
                      </a:lnTo>
                      <a:lnTo>
                        <a:pt x="180000" y="43587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" name="正方形/長方形 415">
                  <a:extLst>
                    <a:ext uri="{FF2B5EF4-FFF2-40B4-BE49-F238E27FC236}">
                      <a16:creationId xmlns:a16="http://schemas.microsoft.com/office/drawing/2014/main" id="{DEE25C11-CE00-4AD8-9DA6-796FCF6AB0A4}"/>
                    </a:ext>
                  </a:extLst>
                </p:cNvPr>
                <p:cNvSpPr/>
                <p:nvPr/>
              </p:nvSpPr>
              <p:spPr>
                <a:xfrm>
                  <a:off x="3955701" y="8643742"/>
                  <a:ext cx="828000" cy="828000"/>
                </a:xfrm>
                <a:prstGeom prst="rect">
                  <a:avLst/>
                </a:pr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17" name="正方形/長方形 416">
                  <a:extLst>
                    <a:ext uri="{FF2B5EF4-FFF2-40B4-BE49-F238E27FC236}">
                      <a16:creationId xmlns:a16="http://schemas.microsoft.com/office/drawing/2014/main" id="{010441EE-E326-48B4-A84E-39A83C6D6C6C}"/>
                    </a:ext>
                  </a:extLst>
                </p:cNvPr>
                <p:cNvSpPr/>
                <p:nvPr/>
              </p:nvSpPr>
              <p:spPr>
                <a:xfrm>
                  <a:off x="3955701" y="6663742"/>
                  <a:ext cx="828000" cy="1980000"/>
                </a:xfrm>
                <a:prstGeom prst="rect">
                  <a:avLst/>
                </a:pr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" name="グループ化 2">
                  <a:extLst>
                    <a:ext uri="{FF2B5EF4-FFF2-40B4-BE49-F238E27FC236}">
                      <a16:creationId xmlns:a16="http://schemas.microsoft.com/office/drawing/2014/main" id="{AED2102B-6A55-4E09-B6F9-3C7AF8BA1AE4}"/>
                    </a:ext>
                  </a:extLst>
                </p:cNvPr>
                <p:cNvGrpSpPr/>
                <p:nvPr/>
              </p:nvGrpSpPr>
              <p:grpSpPr>
                <a:xfrm>
                  <a:off x="4298183" y="8883561"/>
                  <a:ext cx="143035" cy="123305"/>
                  <a:chOff x="4298183" y="8883561"/>
                  <a:chExt cx="143035" cy="123305"/>
                </a:xfrm>
              </p:grpSpPr>
              <p:cxnSp>
                <p:nvCxnSpPr>
                  <p:cNvPr id="403" name="直線コネクタ 402">
                    <a:extLst>
                      <a:ext uri="{FF2B5EF4-FFF2-40B4-BE49-F238E27FC236}">
                        <a16:creationId xmlns:a16="http://schemas.microsoft.com/office/drawing/2014/main" id="{5FB1503D-F89A-4F5A-9ED1-56C15A8B9F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29010" y="8883561"/>
                    <a:ext cx="81382" cy="123305"/>
                  </a:xfrm>
                  <a:prstGeom prst="line">
                    <a:avLst/>
                  </a:prstGeom>
                  <a:solidFill>
                    <a:schemeClr val="bg1"/>
                  </a:solidFill>
                  <a:ln w="31750" cap="rnd" cmpd="sng">
                    <a:solidFill>
                      <a:schemeClr val="tx1"/>
                    </a:solidFill>
                    <a:prstDash val="solid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直線コネクタ 403">
                    <a:extLst>
                      <a:ext uri="{FF2B5EF4-FFF2-40B4-BE49-F238E27FC236}">
                        <a16:creationId xmlns:a16="http://schemas.microsoft.com/office/drawing/2014/main" id="{84BA9D3C-2736-4374-B9BA-E576459A91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29010" y="8883561"/>
                    <a:ext cx="81382" cy="123305"/>
                  </a:xfrm>
                  <a:prstGeom prst="line">
                    <a:avLst/>
                  </a:prstGeom>
                  <a:solidFill>
                    <a:schemeClr val="bg1"/>
                  </a:solidFill>
                  <a:ln w="31750" cap="rnd" cmpd="sng">
                    <a:solidFill>
                      <a:schemeClr val="tx1"/>
                    </a:solidFill>
                    <a:prstDash val="solid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5" name="直線コネクタ 404">
                    <a:extLst>
                      <a:ext uri="{FF2B5EF4-FFF2-40B4-BE49-F238E27FC236}">
                        <a16:creationId xmlns:a16="http://schemas.microsoft.com/office/drawing/2014/main" id="{E970AE62-A5D0-4920-B1AA-FF641D28BD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98183" y="8945213"/>
                    <a:ext cx="143035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31750" cap="rnd" cmpd="sng">
                    <a:solidFill>
                      <a:schemeClr val="tx1"/>
                    </a:solidFill>
                    <a:prstDash val="solid"/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6" name="フリーフォーム: 図形 365">
                  <a:extLst>
                    <a:ext uri="{FF2B5EF4-FFF2-40B4-BE49-F238E27FC236}">
                      <a16:creationId xmlns:a16="http://schemas.microsoft.com/office/drawing/2014/main" id="{5C259CF1-2819-4E43-B98F-7D83BFC42019}"/>
                    </a:ext>
                  </a:extLst>
                </p:cNvPr>
                <p:cNvSpPr/>
                <p:nvPr/>
              </p:nvSpPr>
              <p:spPr>
                <a:xfrm>
                  <a:off x="5682577" y="6753164"/>
                  <a:ext cx="686248" cy="1216087"/>
                </a:xfrm>
                <a:custGeom>
                  <a:avLst/>
                  <a:gdLst>
                    <a:gd name="connsiteX0" fmla="*/ 342980 w 686248"/>
                    <a:gd name="connsiteY0" fmla="*/ 0 h 1216087"/>
                    <a:gd name="connsiteX1" fmla="*/ 343268 w 686248"/>
                    <a:gd name="connsiteY1" fmla="*/ 0 h 1216087"/>
                    <a:gd name="connsiteX2" fmla="*/ 535032 w 686248"/>
                    <a:gd name="connsiteY2" fmla="*/ 58576 h 1216087"/>
                    <a:gd name="connsiteX3" fmla="*/ 577124 w 686248"/>
                    <a:gd name="connsiteY3" fmla="*/ 93305 h 1216087"/>
                    <a:gd name="connsiteX4" fmla="*/ 577124 w 686248"/>
                    <a:gd name="connsiteY4" fmla="*/ 346455 h 1216087"/>
                    <a:gd name="connsiteX5" fmla="*/ 686248 w 686248"/>
                    <a:gd name="connsiteY5" fmla="*/ 346455 h 1216087"/>
                    <a:gd name="connsiteX6" fmla="*/ 686248 w 686248"/>
                    <a:gd name="connsiteY6" fmla="*/ 873107 h 1216087"/>
                    <a:gd name="connsiteX7" fmla="*/ 343268 w 686248"/>
                    <a:gd name="connsiteY7" fmla="*/ 1216087 h 1216087"/>
                    <a:gd name="connsiteX8" fmla="*/ 342980 w 686248"/>
                    <a:gd name="connsiteY8" fmla="*/ 1216087 h 1216087"/>
                    <a:gd name="connsiteX9" fmla="*/ 0 w 686248"/>
                    <a:gd name="connsiteY9" fmla="*/ 873107 h 1216087"/>
                    <a:gd name="connsiteX10" fmla="*/ 0 w 686248"/>
                    <a:gd name="connsiteY10" fmla="*/ 346455 h 1216087"/>
                    <a:gd name="connsiteX11" fmla="*/ 109124 w 686248"/>
                    <a:gd name="connsiteY11" fmla="*/ 346455 h 1216087"/>
                    <a:gd name="connsiteX12" fmla="*/ 109124 w 686248"/>
                    <a:gd name="connsiteY12" fmla="*/ 93305 h 1216087"/>
                    <a:gd name="connsiteX13" fmla="*/ 151217 w 686248"/>
                    <a:gd name="connsiteY13" fmla="*/ 58576 h 1216087"/>
                    <a:gd name="connsiteX14" fmla="*/ 342980 w 686248"/>
                    <a:gd name="connsiteY14" fmla="*/ 0 h 12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86248" h="1216087">
                      <a:moveTo>
                        <a:pt x="342980" y="0"/>
                      </a:moveTo>
                      <a:lnTo>
                        <a:pt x="343268" y="0"/>
                      </a:lnTo>
                      <a:cubicBezTo>
                        <a:pt x="414302" y="0"/>
                        <a:pt x="480292" y="21594"/>
                        <a:pt x="535032" y="58576"/>
                      </a:cubicBezTo>
                      <a:lnTo>
                        <a:pt x="577124" y="93305"/>
                      </a:lnTo>
                      <a:lnTo>
                        <a:pt x="577124" y="346455"/>
                      </a:lnTo>
                      <a:lnTo>
                        <a:pt x="686248" y="346455"/>
                      </a:lnTo>
                      <a:lnTo>
                        <a:pt x="686248" y="873107"/>
                      </a:lnTo>
                      <a:cubicBezTo>
                        <a:pt x="686248" y="1062530"/>
                        <a:pt x="532691" y="1216087"/>
                        <a:pt x="343268" y="1216087"/>
                      </a:cubicBezTo>
                      <a:lnTo>
                        <a:pt x="342980" y="1216087"/>
                      </a:lnTo>
                      <a:cubicBezTo>
                        <a:pt x="153557" y="1216087"/>
                        <a:pt x="0" y="1062530"/>
                        <a:pt x="0" y="873107"/>
                      </a:cubicBezTo>
                      <a:lnTo>
                        <a:pt x="0" y="346455"/>
                      </a:lnTo>
                      <a:lnTo>
                        <a:pt x="109124" y="346455"/>
                      </a:lnTo>
                      <a:lnTo>
                        <a:pt x="109124" y="93305"/>
                      </a:lnTo>
                      <a:lnTo>
                        <a:pt x="151217" y="58576"/>
                      </a:lnTo>
                      <a:cubicBezTo>
                        <a:pt x="205957" y="21594"/>
                        <a:pt x="271947" y="0"/>
                        <a:pt x="34298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410" name="直線コネクタ 409">
                <a:extLst>
                  <a:ext uri="{FF2B5EF4-FFF2-40B4-BE49-F238E27FC236}">
                    <a16:creationId xmlns:a16="http://schemas.microsoft.com/office/drawing/2014/main" id="{FA00BA39-DC3E-446F-BC97-ED3A576D1D09}"/>
                  </a:ext>
                </a:extLst>
              </p:cNvPr>
              <p:cNvCxnSpPr>
                <a:cxnSpLocks/>
                <a:stCxn id="415" idx="10"/>
              </p:cNvCxnSpPr>
              <p:nvPr/>
            </p:nvCxnSpPr>
            <p:spPr>
              <a:xfrm>
                <a:off x="5611701" y="7099618"/>
                <a:ext cx="0" cy="1544124"/>
              </a:xfrm>
              <a:prstGeom prst="line">
                <a:avLst/>
              </a:prstGeom>
              <a:ln w="3175" cap="rnd">
                <a:solidFill>
                  <a:schemeClr val="bg1"/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フリーフォーム: 図形 389">
                <a:extLst>
                  <a:ext uri="{FF2B5EF4-FFF2-40B4-BE49-F238E27FC236}">
                    <a16:creationId xmlns:a16="http://schemas.microsoft.com/office/drawing/2014/main" id="{0C4EBFBF-0E99-4318-8080-DB74742B8AA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5858301" y="8534076"/>
                <a:ext cx="334800" cy="10044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815BBFB9-F94F-4D5D-8368-46439D4C3FE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4341422" y="8490915"/>
                <a:ext cx="56557" cy="230647"/>
              </a:xfrm>
              <a:custGeom>
                <a:avLst/>
                <a:gdLst>
                  <a:gd name="connsiteX0" fmla="*/ 72000 w 72000"/>
                  <a:gd name="connsiteY0" fmla="*/ 0 h 216000"/>
                  <a:gd name="connsiteX1" fmla="*/ 72000 w 72000"/>
                  <a:gd name="connsiteY1" fmla="*/ 216000 h 216000"/>
                  <a:gd name="connsiteX2" fmla="*/ 0 w 72000"/>
                  <a:gd name="connsiteY2" fmla="*/ 144000 h 216000"/>
                  <a:gd name="connsiteX3" fmla="*/ 0 w 72000"/>
                  <a:gd name="connsiteY3" fmla="*/ 72000 h 216000"/>
                  <a:gd name="connsiteX4" fmla="*/ 72000 w 72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" h="216000">
                    <a:moveTo>
                      <a:pt x="72000" y="0"/>
                    </a:moveTo>
                    <a:lnTo>
                      <a:pt x="72000" y="216000"/>
                    </a:lnTo>
                    <a:lnTo>
                      <a:pt x="0" y="144000"/>
                    </a:lnTo>
                    <a:lnTo>
                      <a:pt x="0" y="72000"/>
                    </a:lnTo>
                    <a:lnTo>
                      <a:pt x="7200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D600CD31-7A1C-4E05-99DC-D5FBB42E79B7}"/>
                  </a:ext>
                </a:extLst>
              </p:cNvPr>
              <p:cNvGrpSpPr/>
              <p:nvPr/>
            </p:nvGrpSpPr>
            <p:grpSpPr>
              <a:xfrm>
                <a:off x="3664571" y="7270646"/>
                <a:ext cx="1410258" cy="1020637"/>
                <a:chOff x="3664571" y="7270646"/>
                <a:chExt cx="1410258" cy="1020637"/>
              </a:xfrm>
            </p:grpSpPr>
            <p:sp>
              <p:nvSpPr>
                <p:cNvPr id="394" name="四角形: 角を丸くする 393">
                  <a:extLst>
                    <a:ext uri="{FF2B5EF4-FFF2-40B4-BE49-F238E27FC236}">
                      <a16:creationId xmlns:a16="http://schemas.microsoft.com/office/drawing/2014/main" id="{AD26015A-7755-453F-896C-ABCA183A0F0E}"/>
                    </a:ext>
                  </a:extLst>
                </p:cNvPr>
                <p:cNvSpPr/>
                <p:nvPr/>
              </p:nvSpPr>
              <p:spPr>
                <a:xfrm>
                  <a:off x="3664571" y="7270646"/>
                  <a:ext cx="1410258" cy="205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5" name="四角形: 角を丸くする 394">
                  <a:extLst>
                    <a:ext uri="{FF2B5EF4-FFF2-40B4-BE49-F238E27FC236}">
                      <a16:creationId xmlns:a16="http://schemas.microsoft.com/office/drawing/2014/main" id="{8D560BFC-DDF4-4493-B4A6-E5C43700B3F5}"/>
                    </a:ext>
                  </a:extLst>
                </p:cNvPr>
                <p:cNvSpPr/>
                <p:nvPr/>
              </p:nvSpPr>
              <p:spPr>
                <a:xfrm>
                  <a:off x="3664571" y="7678364"/>
                  <a:ext cx="1410258" cy="205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四角形: 角を丸くする 395">
                  <a:extLst>
                    <a:ext uri="{FF2B5EF4-FFF2-40B4-BE49-F238E27FC236}">
                      <a16:creationId xmlns:a16="http://schemas.microsoft.com/office/drawing/2014/main" id="{E7DDAB0F-339D-426F-AA03-74C0C4778013}"/>
                    </a:ext>
                  </a:extLst>
                </p:cNvPr>
                <p:cNvSpPr/>
                <p:nvPr/>
              </p:nvSpPr>
              <p:spPr>
                <a:xfrm>
                  <a:off x="3664571" y="8086083"/>
                  <a:ext cx="1410258" cy="205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357" name="テキスト ボックス 356">
              <a:extLst>
                <a:ext uri="{FF2B5EF4-FFF2-40B4-BE49-F238E27FC236}">
                  <a16:creationId xmlns:a16="http://schemas.microsoft.com/office/drawing/2014/main" id="{C98F621F-BB6B-4F19-A9AC-5F4832F9F23B}"/>
                </a:ext>
              </a:extLst>
            </p:cNvPr>
            <p:cNvSpPr txBox="1"/>
            <p:nvPr/>
          </p:nvSpPr>
          <p:spPr>
            <a:xfrm flipH="1">
              <a:off x="4228936" y="8533977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**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  <p:sp>
          <p:nvSpPr>
            <p:cNvPr id="359" name="テキスト ボックス 358">
              <a:extLst>
                <a:ext uri="{FF2B5EF4-FFF2-40B4-BE49-F238E27FC236}">
                  <a16:creationId xmlns:a16="http://schemas.microsoft.com/office/drawing/2014/main" id="{F8EE9353-CD73-49E5-A678-1DE99FD041DD}"/>
                </a:ext>
              </a:extLst>
            </p:cNvPr>
            <p:cNvSpPr txBox="1"/>
            <p:nvPr/>
          </p:nvSpPr>
          <p:spPr>
            <a:xfrm flipH="1">
              <a:off x="5887758" y="8507573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T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364" name="グループ化 363">
            <a:extLst>
              <a:ext uri="{FF2B5EF4-FFF2-40B4-BE49-F238E27FC236}">
                <a16:creationId xmlns:a16="http://schemas.microsoft.com/office/drawing/2014/main" id="{7BBCD65E-0B9A-419F-9B03-2F066FB93E86}"/>
              </a:ext>
            </a:extLst>
          </p:cNvPr>
          <p:cNvGrpSpPr/>
          <p:nvPr/>
        </p:nvGrpSpPr>
        <p:grpSpPr>
          <a:xfrm>
            <a:off x="1550549" y="6320319"/>
            <a:ext cx="1573724" cy="356453"/>
            <a:chOff x="3527108" y="9302965"/>
            <a:chExt cx="1573724" cy="356453"/>
          </a:xfrm>
        </p:grpSpPr>
        <p:pic>
          <p:nvPicPr>
            <p:cNvPr id="365" name="グラフィックス 364" descr="繰り返し 枠線">
              <a:extLst>
                <a:ext uri="{FF2B5EF4-FFF2-40B4-BE49-F238E27FC236}">
                  <a16:creationId xmlns:a16="http://schemas.microsoft.com/office/drawing/2014/main" id="{E9CA4BDC-901E-448D-9D70-9470C1B70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60172" y="9302965"/>
              <a:ext cx="356453" cy="356453"/>
            </a:xfrm>
            <a:prstGeom prst="rect">
              <a:avLst/>
            </a:prstGeom>
          </p:spPr>
        </p:pic>
        <p:grpSp>
          <p:nvGrpSpPr>
            <p:cNvPr id="367" name="グループ化 366">
              <a:extLst>
                <a:ext uri="{FF2B5EF4-FFF2-40B4-BE49-F238E27FC236}">
                  <a16:creationId xmlns:a16="http://schemas.microsoft.com/office/drawing/2014/main" id="{8E17A7CB-E07D-4B15-9351-EECB2E965179}"/>
                </a:ext>
              </a:extLst>
            </p:cNvPr>
            <p:cNvGrpSpPr/>
            <p:nvPr/>
          </p:nvGrpSpPr>
          <p:grpSpPr>
            <a:xfrm rot="3157666">
              <a:off x="4855674" y="9300053"/>
              <a:ext cx="173820" cy="316497"/>
              <a:chOff x="3972534" y="6861264"/>
              <a:chExt cx="634616" cy="1155529"/>
            </a:xfrm>
          </p:grpSpPr>
          <p:sp>
            <p:nvSpPr>
              <p:cNvPr id="376" name="フリーフォーム: 図形 375">
                <a:extLst>
                  <a:ext uri="{FF2B5EF4-FFF2-40B4-BE49-F238E27FC236}">
                    <a16:creationId xmlns:a16="http://schemas.microsoft.com/office/drawing/2014/main" id="{D4F259B3-C7C1-428F-9972-972430F9306D}"/>
                  </a:ext>
                </a:extLst>
              </p:cNvPr>
              <p:cNvSpPr/>
              <p:nvPr/>
            </p:nvSpPr>
            <p:spPr>
              <a:xfrm rot="4543114">
                <a:off x="4060418" y="7524257"/>
                <a:ext cx="436110" cy="548962"/>
              </a:xfrm>
              <a:custGeom>
                <a:avLst/>
                <a:gdLst>
                  <a:gd name="connsiteX0" fmla="*/ 0 w 436110"/>
                  <a:gd name="connsiteY0" fmla="*/ 437949 h 548962"/>
                  <a:gd name="connsiteX1" fmla="*/ 111481 w 436110"/>
                  <a:gd name="connsiteY1" fmla="*/ 0 h 548962"/>
                  <a:gd name="connsiteX2" fmla="*/ 436110 w 436110"/>
                  <a:gd name="connsiteY2" fmla="*/ 82635 h 548962"/>
                  <a:gd name="connsiteX3" fmla="*/ 436109 w 436110"/>
                  <a:gd name="connsiteY3" fmla="*/ 548962 h 548962"/>
                  <a:gd name="connsiteX4" fmla="*/ 0 w 436110"/>
                  <a:gd name="connsiteY4" fmla="*/ 437949 h 5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10" h="548962">
                    <a:moveTo>
                      <a:pt x="0" y="437949"/>
                    </a:moveTo>
                    <a:lnTo>
                      <a:pt x="111481" y="0"/>
                    </a:lnTo>
                    <a:lnTo>
                      <a:pt x="436110" y="82635"/>
                    </a:lnTo>
                    <a:lnTo>
                      <a:pt x="436109" y="548962"/>
                    </a:lnTo>
                    <a:lnTo>
                      <a:pt x="0" y="43794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6000">
                    <a:schemeClr val="bg1"/>
                  </a:gs>
                  <a:gs pos="81000">
                    <a:schemeClr val="tx1"/>
                  </a:gs>
                </a:gsLst>
                <a:lin ang="780000" scaled="0"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四角形: 角を丸くする 376">
                <a:extLst>
                  <a:ext uri="{FF2B5EF4-FFF2-40B4-BE49-F238E27FC236}">
                    <a16:creationId xmlns:a16="http://schemas.microsoft.com/office/drawing/2014/main" id="{1DC6B93E-10E0-44B0-A7C1-F77A78A7D402}"/>
                  </a:ext>
                </a:extLst>
              </p:cNvPr>
              <p:cNvSpPr/>
              <p:nvPr/>
            </p:nvSpPr>
            <p:spPr>
              <a:xfrm>
                <a:off x="4048145" y="7629410"/>
                <a:ext cx="483394" cy="1106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: 図形 377">
                <a:extLst>
                  <a:ext uri="{FF2B5EF4-FFF2-40B4-BE49-F238E27FC236}">
                    <a16:creationId xmlns:a16="http://schemas.microsoft.com/office/drawing/2014/main" id="{45D79F3D-CD95-4A6D-9C71-92DAC4114ACC}"/>
                  </a:ext>
                </a:extLst>
              </p:cNvPr>
              <p:cNvSpPr/>
              <p:nvPr/>
            </p:nvSpPr>
            <p:spPr>
              <a:xfrm>
                <a:off x="3972534" y="6861264"/>
                <a:ext cx="634616" cy="777150"/>
              </a:xfrm>
              <a:custGeom>
                <a:avLst/>
                <a:gdLst>
                  <a:gd name="connsiteX0" fmla="*/ 0 w 634616"/>
                  <a:gd name="connsiteY0" fmla="*/ 0 h 777150"/>
                  <a:gd name="connsiteX1" fmla="*/ 634616 w 634616"/>
                  <a:gd name="connsiteY1" fmla="*/ 0 h 777150"/>
                  <a:gd name="connsiteX2" fmla="*/ 634616 w 634616"/>
                  <a:gd name="connsiteY2" fmla="*/ 707101 h 777150"/>
                  <a:gd name="connsiteX3" fmla="*/ 564567 w 634616"/>
                  <a:gd name="connsiteY3" fmla="*/ 777150 h 777150"/>
                  <a:gd name="connsiteX4" fmla="*/ 70049 w 634616"/>
                  <a:gd name="connsiteY4" fmla="*/ 777150 h 777150"/>
                  <a:gd name="connsiteX5" fmla="*/ 0 w 634616"/>
                  <a:gd name="connsiteY5" fmla="*/ 707101 h 777150"/>
                  <a:gd name="connsiteX6" fmla="*/ 0 w 634616"/>
                  <a:gd name="connsiteY6" fmla="*/ 0 h 77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4616" h="777150">
                    <a:moveTo>
                      <a:pt x="0" y="0"/>
                    </a:moveTo>
                    <a:lnTo>
                      <a:pt x="634616" y="0"/>
                    </a:lnTo>
                    <a:lnTo>
                      <a:pt x="634616" y="707101"/>
                    </a:lnTo>
                    <a:cubicBezTo>
                      <a:pt x="634616" y="745788"/>
                      <a:pt x="603254" y="777150"/>
                      <a:pt x="564567" y="777150"/>
                    </a:cubicBezTo>
                    <a:lnTo>
                      <a:pt x="70049" y="777150"/>
                    </a:lnTo>
                    <a:cubicBezTo>
                      <a:pt x="31362" y="777150"/>
                      <a:pt x="0" y="745788"/>
                      <a:pt x="0" y="7071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68" name="グループ化 367">
              <a:extLst>
                <a:ext uri="{FF2B5EF4-FFF2-40B4-BE49-F238E27FC236}">
                  <a16:creationId xmlns:a16="http://schemas.microsoft.com/office/drawing/2014/main" id="{03568FCA-9FEE-4E3F-A11A-25898EF03D87}"/>
                </a:ext>
              </a:extLst>
            </p:cNvPr>
            <p:cNvGrpSpPr/>
            <p:nvPr/>
          </p:nvGrpSpPr>
          <p:grpSpPr>
            <a:xfrm rot="10800000">
              <a:off x="3527108" y="9340189"/>
              <a:ext cx="805389" cy="288000"/>
              <a:chOff x="2237848" y="9331191"/>
              <a:chExt cx="805389" cy="288000"/>
            </a:xfrm>
          </p:grpSpPr>
          <p:grpSp>
            <p:nvGrpSpPr>
              <p:cNvPr id="369" name="グループ化 368">
                <a:extLst>
                  <a:ext uri="{FF2B5EF4-FFF2-40B4-BE49-F238E27FC236}">
                    <a16:creationId xmlns:a16="http://schemas.microsoft.com/office/drawing/2014/main" id="{632487B3-F452-411E-A0A1-FCF4E216EABE}"/>
                  </a:ext>
                </a:extLst>
              </p:cNvPr>
              <p:cNvGrpSpPr/>
              <p:nvPr/>
            </p:nvGrpSpPr>
            <p:grpSpPr>
              <a:xfrm>
                <a:off x="2370542" y="9331191"/>
                <a:ext cx="540000" cy="288000"/>
                <a:chOff x="2379570" y="9331191"/>
                <a:chExt cx="540000" cy="288000"/>
              </a:xfrm>
            </p:grpSpPr>
            <p:sp>
              <p:nvSpPr>
                <p:cNvPr id="374" name="正方形/長方形 373">
                  <a:extLst>
                    <a:ext uri="{FF2B5EF4-FFF2-40B4-BE49-F238E27FC236}">
                      <a16:creationId xmlns:a16="http://schemas.microsoft.com/office/drawing/2014/main" id="{69595879-D2A6-4757-AAA4-D9E37B9D44A8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正方形/長方形 374">
                  <a:extLst>
                    <a:ext uri="{FF2B5EF4-FFF2-40B4-BE49-F238E27FC236}">
                      <a16:creationId xmlns:a16="http://schemas.microsoft.com/office/drawing/2014/main" id="{E380BE77-807C-4CBC-A4EF-717E7159E05B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rgbClr val="FFFF00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370" name="グループ化 369">
                <a:extLst>
                  <a:ext uri="{FF2B5EF4-FFF2-40B4-BE49-F238E27FC236}">
                    <a16:creationId xmlns:a16="http://schemas.microsoft.com/office/drawing/2014/main" id="{D840C50B-58A7-4491-AFE8-267578A48773}"/>
                  </a:ext>
                </a:extLst>
              </p:cNvPr>
              <p:cNvGrpSpPr/>
              <p:nvPr/>
            </p:nvGrpSpPr>
            <p:grpSpPr>
              <a:xfrm>
                <a:off x="2237848" y="9403191"/>
                <a:ext cx="805389" cy="144000"/>
                <a:chOff x="2237849" y="9403191"/>
                <a:chExt cx="111392" cy="144000"/>
              </a:xfrm>
            </p:grpSpPr>
            <p:cxnSp>
              <p:nvCxnSpPr>
                <p:cNvPr id="371" name="直線コネクタ 370">
                  <a:extLst>
                    <a:ext uri="{FF2B5EF4-FFF2-40B4-BE49-F238E27FC236}">
                      <a16:creationId xmlns:a16="http://schemas.microsoft.com/office/drawing/2014/main" id="{52AF6C16-80EB-47F0-9253-15D9A40E65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403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直線コネクタ 371">
                  <a:extLst>
                    <a:ext uri="{FF2B5EF4-FFF2-40B4-BE49-F238E27FC236}">
                      <a16:creationId xmlns:a16="http://schemas.microsoft.com/office/drawing/2014/main" id="{054A3F02-96C3-40F9-BAC0-D5154E084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475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直線コネクタ 372">
                  <a:extLst>
                    <a:ext uri="{FF2B5EF4-FFF2-40B4-BE49-F238E27FC236}">
                      <a16:creationId xmlns:a16="http://schemas.microsoft.com/office/drawing/2014/main" id="{358FA820-10FA-4425-9808-D873AF88FA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37849" y="9547191"/>
                  <a:ext cx="111392" cy="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68361F-D7C8-B98B-27F0-9A072840B0DF}"/>
              </a:ext>
            </a:extLst>
          </p:cNvPr>
          <p:cNvSpPr txBox="1"/>
          <p:nvPr/>
        </p:nvSpPr>
        <p:spPr>
          <a:xfrm>
            <a:off x="6351148" y="676817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Impact" panose="020B0806030902050204" pitchFamily="34" charset="0"/>
              </a:rPr>
              <a:t>B-2</a:t>
            </a:r>
            <a:endParaRPr kumimoji="1" lang="ja-JP" altLang="en-US" sz="1400" dirty="0">
              <a:latin typeface="Impact" panose="020B0806030902050204" pitchFamily="34" charset="0"/>
            </a:endParaRPr>
          </a:p>
        </p:txBody>
      </p:sp>
      <p:grpSp>
        <p:nvGrpSpPr>
          <p:cNvPr id="928" name="グループ化 927">
            <a:extLst>
              <a:ext uri="{FF2B5EF4-FFF2-40B4-BE49-F238E27FC236}">
                <a16:creationId xmlns:a16="http://schemas.microsoft.com/office/drawing/2014/main" id="{D7E99845-567C-DB51-F0A9-EED596F1E425}"/>
              </a:ext>
            </a:extLst>
          </p:cNvPr>
          <p:cNvGrpSpPr/>
          <p:nvPr/>
        </p:nvGrpSpPr>
        <p:grpSpPr>
          <a:xfrm rot="5400000">
            <a:off x="601446" y="6432015"/>
            <a:ext cx="1791830" cy="2514553"/>
            <a:chOff x="379244" y="7223905"/>
            <a:chExt cx="1791830" cy="2514553"/>
          </a:xfrm>
        </p:grpSpPr>
        <p:grpSp>
          <p:nvGrpSpPr>
            <p:cNvPr id="930" name="グループ化 929">
              <a:extLst>
                <a:ext uri="{FF2B5EF4-FFF2-40B4-BE49-F238E27FC236}">
                  <a16:creationId xmlns:a16="http://schemas.microsoft.com/office/drawing/2014/main" id="{10A3BD75-2176-DB64-79C9-C55794C00B34}"/>
                </a:ext>
              </a:extLst>
            </p:cNvPr>
            <p:cNvGrpSpPr/>
            <p:nvPr/>
          </p:nvGrpSpPr>
          <p:grpSpPr>
            <a:xfrm>
              <a:off x="379244" y="7223905"/>
              <a:ext cx="1791830" cy="2483998"/>
              <a:chOff x="1913110" y="6676790"/>
              <a:chExt cx="1791830" cy="2483998"/>
            </a:xfrm>
          </p:grpSpPr>
          <p:grpSp>
            <p:nvGrpSpPr>
              <p:cNvPr id="940" name="グループ化 939">
                <a:extLst>
                  <a:ext uri="{FF2B5EF4-FFF2-40B4-BE49-F238E27FC236}">
                    <a16:creationId xmlns:a16="http://schemas.microsoft.com/office/drawing/2014/main" id="{2EC7F11B-0F20-552D-6193-897DF65620A2}"/>
                  </a:ext>
                </a:extLst>
              </p:cNvPr>
              <p:cNvGrpSpPr/>
              <p:nvPr/>
            </p:nvGrpSpPr>
            <p:grpSpPr>
              <a:xfrm>
                <a:off x="1913110" y="7504790"/>
                <a:ext cx="720000" cy="828000"/>
                <a:chOff x="1913110" y="7504790"/>
                <a:chExt cx="720000" cy="828000"/>
              </a:xfrm>
            </p:grpSpPr>
            <p:grpSp>
              <p:nvGrpSpPr>
                <p:cNvPr id="49" name="グループ化 48">
                  <a:extLst>
                    <a:ext uri="{FF2B5EF4-FFF2-40B4-BE49-F238E27FC236}">
                      <a16:creationId xmlns:a16="http://schemas.microsoft.com/office/drawing/2014/main" id="{6A0DD720-1A62-5336-E873-3C4A38FBF6F7}"/>
                    </a:ext>
                  </a:extLst>
                </p:cNvPr>
                <p:cNvGrpSpPr/>
                <p:nvPr/>
              </p:nvGrpSpPr>
              <p:grpSpPr>
                <a:xfrm>
                  <a:off x="1913110" y="7504790"/>
                  <a:ext cx="720000" cy="828000"/>
                  <a:chOff x="1698645" y="8489981"/>
                  <a:chExt cx="720000" cy="828000"/>
                </a:xfrm>
              </p:grpSpPr>
              <p:sp>
                <p:nvSpPr>
                  <p:cNvPr id="54" name="フリーフォーム: 図形 53">
                    <a:extLst>
                      <a:ext uri="{FF2B5EF4-FFF2-40B4-BE49-F238E27FC236}">
                        <a16:creationId xmlns:a16="http://schemas.microsoft.com/office/drawing/2014/main" id="{20D59B9E-CED6-D07E-B56C-A4497433F28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698645" y="8489981"/>
                    <a:ext cx="720000" cy="828000"/>
                  </a:xfrm>
                  <a:custGeom>
                    <a:avLst/>
                    <a:gdLst>
                      <a:gd name="connsiteX0" fmla="*/ 0 w 720000"/>
                      <a:gd name="connsiteY0" fmla="*/ 0 h 828000"/>
                      <a:gd name="connsiteX1" fmla="*/ 720000 w 720000"/>
                      <a:gd name="connsiteY1" fmla="*/ 0 h 828000"/>
                      <a:gd name="connsiteX2" fmla="*/ 720000 w 720000"/>
                      <a:gd name="connsiteY2" fmla="*/ 828000 h 828000"/>
                      <a:gd name="connsiteX3" fmla="*/ 0 w 720000"/>
                      <a:gd name="connsiteY3" fmla="*/ 828000 h 828000"/>
                      <a:gd name="connsiteX4" fmla="*/ 0 w 720000"/>
                      <a:gd name="connsiteY4" fmla="*/ 0 h 82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000" h="828000">
                        <a:moveTo>
                          <a:pt x="0" y="0"/>
                        </a:moveTo>
                        <a:lnTo>
                          <a:pt x="720000" y="0"/>
                        </a:lnTo>
                        <a:lnTo>
                          <a:pt x="720000" y="828000"/>
                        </a:lnTo>
                        <a:lnTo>
                          <a:pt x="0" y="8280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3175" cap="rnd">
                    <a:noFill/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フリーフォーム: 図形 54">
                    <a:extLst>
                      <a:ext uri="{FF2B5EF4-FFF2-40B4-BE49-F238E27FC236}">
                        <a16:creationId xmlns:a16="http://schemas.microsoft.com/office/drawing/2014/main" id="{421DB8A0-86E1-D0C8-1155-2AC7C02918BD}"/>
                      </a:ext>
                    </a:extLst>
                  </p:cNvPr>
                  <p:cNvSpPr/>
                  <p:nvPr/>
                </p:nvSpPr>
                <p:spPr>
                  <a:xfrm>
                    <a:off x="1698645" y="8561981"/>
                    <a:ext cx="648000" cy="684000"/>
                  </a:xfrm>
                  <a:custGeom>
                    <a:avLst/>
                    <a:gdLst>
                      <a:gd name="connsiteX0" fmla="*/ 648000 w 648000"/>
                      <a:gd name="connsiteY0" fmla="*/ 684000 h 684000"/>
                      <a:gd name="connsiteX1" fmla="*/ 0 w 648000"/>
                      <a:gd name="connsiteY1" fmla="*/ 684000 h 684000"/>
                      <a:gd name="connsiteX2" fmla="*/ 0 w 648000"/>
                      <a:gd name="connsiteY2" fmla="*/ 0 h 684000"/>
                      <a:gd name="connsiteX3" fmla="*/ 648000 w 648000"/>
                      <a:gd name="connsiteY3" fmla="*/ 0 h 684000"/>
                      <a:gd name="connsiteX4" fmla="*/ 648000 w 648000"/>
                      <a:gd name="connsiteY4" fmla="*/ 684000 h 68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8000" h="684000">
                        <a:moveTo>
                          <a:pt x="648000" y="684000"/>
                        </a:moveTo>
                        <a:lnTo>
                          <a:pt x="0" y="684000"/>
                        </a:lnTo>
                        <a:lnTo>
                          <a:pt x="0" y="0"/>
                        </a:lnTo>
                        <a:lnTo>
                          <a:pt x="648000" y="0"/>
                        </a:lnTo>
                        <a:lnTo>
                          <a:pt x="648000" y="684000"/>
                        </a:lnTo>
                        <a:close/>
                      </a:path>
                    </a:pathLst>
                  </a:custGeom>
                  <a:solidFill>
                    <a:srgbClr val="BCBBB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50" name="フリーフォーム: 図形 49">
                  <a:extLst>
                    <a:ext uri="{FF2B5EF4-FFF2-40B4-BE49-F238E27FC236}">
                      <a16:creationId xmlns:a16="http://schemas.microsoft.com/office/drawing/2014/main" id="{12C2F6BB-693A-94E6-AD6D-92182EC8BBA5}"/>
                    </a:ext>
                  </a:extLst>
                </p:cNvPr>
                <p:cNvSpPr/>
                <p:nvPr/>
              </p:nvSpPr>
              <p:spPr>
                <a:xfrm rot="5400000">
                  <a:off x="1938720" y="7976073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: 図形 50">
                  <a:extLst>
                    <a:ext uri="{FF2B5EF4-FFF2-40B4-BE49-F238E27FC236}">
                      <a16:creationId xmlns:a16="http://schemas.microsoft.com/office/drawing/2014/main" id="{D93C24CC-1FB3-EF1A-4FEF-7A9F7A914085}"/>
                    </a:ext>
                  </a:extLst>
                </p:cNvPr>
                <p:cNvSpPr/>
                <p:nvPr/>
              </p:nvSpPr>
              <p:spPr>
                <a:xfrm rot="5400000">
                  <a:off x="2039177" y="8015303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: 図形 51">
                  <a:extLst>
                    <a:ext uri="{FF2B5EF4-FFF2-40B4-BE49-F238E27FC236}">
                      <a16:creationId xmlns:a16="http://schemas.microsoft.com/office/drawing/2014/main" id="{8D4442D5-8012-791D-C89C-5735044C7808}"/>
                    </a:ext>
                  </a:extLst>
                </p:cNvPr>
                <p:cNvSpPr/>
                <p:nvPr/>
              </p:nvSpPr>
              <p:spPr>
                <a:xfrm rot="16200000">
                  <a:off x="2281322" y="7659617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: 図形 52">
                  <a:extLst>
                    <a:ext uri="{FF2B5EF4-FFF2-40B4-BE49-F238E27FC236}">
                      <a16:creationId xmlns:a16="http://schemas.microsoft.com/office/drawing/2014/main" id="{4F43DDC2-93B2-59FB-D660-212EC2576284}"/>
                    </a:ext>
                  </a:extLst>
                </p:cNvPr>
                <p:cNvSpPr/>
                <p:nvPr/>
              </p:nvSpPr>
              <p:spPr>
                <a:xfrm rot="16200000">
                  <a:off x="2324927" y="7757061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41" name="フリーフォーム: 図形 940">
                <a:extLst>
                  <a:ext uri="{FF2B5EF4-FFF2-40B4-BE49-F238E27FC236}">
                    <a16:creationId xmlns:a16="http://schemas.microsoft.com/office/drawing/2014/main" id="{C473436E-1645-B87F-341C-5D391A94005E}"/>
                  </a:ext>
                </a:extLst>
              </p:cNvPr>
              <p:cNvSpPr/>
              <p:nvPr/>
            </p:nvSpPr>
            <p:spPr>
              <a:xfrm>
                <a:off x="2628878" y="9052788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7" name="フリーフォーム: 図形 946">
                <a:extLst>
                  <a:ext uri="{FF2B5EF4-FFF2-40B4-BE49-F238E27FC236}">
                    <a16:creationId xmlns:a16="http://schemas.microsoft.com/office/drawing/2014/main" id="{CD3950F4-B0F6-77B1-D453-6143B28CFFDF}"/>
                  </a:ext>
                </a:extLst>
              </p:cNvPr>
              <p:cNvSpPr/>
              <p:nvPr/>
            </p:nvSpPr>
            <p:spPr>
              <a:xfrm rot="16200000">
                <a:off x="2684730" y="7090789"/>
                <a:ext cx="719998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8" name="フリーフォーム: 図形 947">
                <a:extLst>
                  <a:ext uri="{FF2B5EF4-FFF2-40B4-BE49-F238E27FC236}">
                    <a16:creationId xmlns:a16="http://schemas.microsoft.com/office/drawing/2014/main" id="{F698278D-BBA8-E944-5D17-B6FA6DB4ABBC}"/>
                  </a:ext>
                </a:extLst>
              </p:cNvPr>
              <p:cNvSpPr/>
              <p:nvPr/>
            </p:nvSpPr>
            <p:spPr>
              <a:xfrm rot="16200000">
                <a:off x="2684727" y="8638789"/>
                <a:ext cx="720001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9" name="フリーフォーム: 図形 948">
                <a:extLst>
                  <a:ext uri="{FF2B5EF4-FFF2-40B4-BE49-F238E27FC236}">
                    <a16:creationId xmlns:a16="http://schemas.microsoft.com/office/drawing/2014/main" id="{DFA82659-0D99-8E77-0104-A00C09425CE5}"/>
                  </a:ext>
                </a:extLst>
              </p:cNvPr>
              <p:cNvSpPr/>
              <p:nvPr/>
            </p:nvSpPr>
            <p:spPr>
              <a:xfrm rot="5400000">
                <a:off x="2217774" y="7090789"/>
                <a:ext cx="719998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0" name="フリーフォーム: 図形 949">
                <a:extLst>
                  <a:ext uri="{FF2B5EF4-FFF2-40B4-BE49-F238E27FC236}">
                    <a16:creationId xmlns:a16="http://schemas.microsoft.com/office/drawing/2014/main" id="{54CEF920-79A0-F97E-41C3-11BB7376DAF8}"/>
                  </a:ext>
                </a:extLst>
              </p:cNvPr>
              <p:cNvSpPr/>
              <p:nvPr/>
            </p:nvSpPr>
            <p:spPr>
              <a:xfrm rot="5400000">
                <a:off x="2217771" y="8638789"/>
                <a:ext cx="720001" cy="108000"/>
              </a:xfrm>
              <a:custGeom>
                <a:avLst/>
                <a:gdLst>
                  <a:gd name="connsiteX0" fmla="*/ 612001 w 828000"/>
                  <a:gd name="connsiteY0" fmla="*/ 216000 h 216000"/>
                  <a:gd name="connsiteX1" fmla="*/ 216000 w 828000"/>
                  <a:gd name="connsiteY1" fmla="*/ 216000 h 216000"/>
                  <a:gd name="connsiteX2" fmla="*/ 0 w 828000"/>
                  <a:gd name="connsiteY2" fmla="*/ 0 h 216000"/>
                  <a:gd name="connsiteX3" fmla="*/ 828000 w 828000"/>
                  <a:gd name="connsiteY3" fmla="*/ 0 h 216000"/>
                  <a:gd name="connsiteX4" fmla="*/ 828000 w 828000"/>
                  <a:gd name="connsiteY4" fmla="*/ 1 h 216000"/>
                  <a:gd name="connsiteX5" fmla="*/ 612001 w 828000"/>
                  <a:gd name="connsiteY5" fmla="*/ 21600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8000" h="216000">
                    <a:moveTo>
                      <a:pt x="612001" y="216000"/>
                    </a:moveTo>
                    <a:lnTo>
                      <a:pt x="216000" y="216000"/>
                    </a:lnTo>
                    <a:lnTo>
                      <a:pt x="0" y="0"/>
                    </a:lnTo>
                    <a:lnTo>
                      <a:pt x="828000" y="0"/>
                    </a:lnTo>
                    <a:lnTo>
                      <a:pt x="828000" y="1"/>
                    </a:lnTo>
                    <a:lnTo>
                      <a:pt x="612001" y="216000"/>
                    </a:lnTo>
                    <a:close/>
                  </a:path>
                </a:pathLst>
              </a:custGeom>
              <a:solidFill>
                <a:schemeClr val="tx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51" name="グループ化 950">
                <a:extLst>
                  <a:ext uri="{FF2B5EF4-FFF2-40B4-BE49-F238E27FC236}">
                    <a16:creationId xmlns:a16="http://schemas.microsoft.com/office/drawing/2014/main" id="{CD6F9192-825C-880B-930B-522B9E3C7639}"/>
                  </a:ext>
                </a:extLst>
              </p:cNvPr>
              <p:cNvGrpSpPr/>
              <p:nvPr/>
            </p:nvGrpSpPr>
            <p:grpSpPr>
              <a:xfrm>
                <a:off x="2984940" y="7504790"/>
                <a:ext cx="720000" cy="828000"/>
                <a:chOff x="2984940" y="7504790"/>
                <a:chExt cx="720000" cy="828000"/>
              </a:xfrm>
            </p:grpSpPr>
            <p:sp>
              <p:nvSpPr>
                <p:cNvPr id="43" name="フリーフォーム: 図形 42">
                  <a:extLst>
                    <a:ext uri="{FF2B5EF4-FFF2-40B4-BE49-F238E27FC236}">
                      <a16:creationId xmlns:a16="http://schemas.microsoft.com/office/drawing/2014/main" id="{9F12EDDF-F94E-1D0E-1DF8-C328E6CD1EB5}"/>
                    </a:ext>
                  </a:extLst>
                </p:cNvPr>
                <p:cNvSpPr/>
                <p:nvPr/>
              </p:nvSpPr>
              <p:spPr>
                <a:xfrm>
                  <a:off x="2984940" y="7504790"/>
                  <a:ext cx="720000" cy="828000"/>
                </a:xfrm>
                <a:custGeom>
                  <a:avLst/>
                  <a:gdLst>
                    <a:gd name="connsiteX0" fmla="*/ 0 w 720000"/>
                    <a:gd name="connsiteY0" fmla="*/ 0 h 828000"/>
                    <a:gd name="connsiteX1" fmla="*/ 720000 w 720000"/>
                    <a:gd name="connsiteY1" fmla="*/ 0 h 828000"/>
                    <a:gd name="connsiteX2" fmla="*/ 720000 w 720000"/>
                    <a:gd name="connsiteY2" fmla="*/ 828000 h 828000"/>
                    <a:gd name="connsiteX3" fmla="*/ 0 w 720000"/>
                    <a:gd name="connsiteY3" fmla="*/ 828000 h 828000"/>
                    <a:gd name="connsiteX4" fmla="*/ 0 w 720000"/>
                    <a:gd name="connsiteY4" fmla="*/ 0 h 82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000" h="828000">
                      <a:moveTo>
                        <a:pt x="0" y="0"/>
                      </a:moveTo>
                      <a:lnTo>
                        <a:pt x="720000" y="0"/>
                      </a:lnTo>
                      <a:lnTo>
                        <a:pt x="720000" y="828000"/>
                      </a:lnTo>
                      <a:lnTo>
                        <a:pt x="0" y="82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noFill/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: 図形 43">
                  <a:extLst>
                    <a:ext uri="{FF2B5EF4-FFF2-40B4-BE49-F238E27FC236}">
                      <a16:creationId xmlns:a16="http://schemas.microsoft.com/office/drawing/2014/main" id="{30DE9B00-5AB2-526A-8082-5AA41E51A423}"/>
                    </a:ext>
                  </a:extLst>
                </p:cNvPr>
                <p:cNvSpPr/>
                <p:nvPr/>
              </p:nvSpPr>
              <p:spPr>
                <a:xfrm rot="10800000">
                  <a:off x="3056940" y="7576790"/>
                  <a:ext cx="648000" cy="684000"/>
                </a:xfrm>
                <a:custGeom>
                  <a:avLst/>
                  <a:gdLst>
                    <a:gd name="connsiteX0" fmla="*/ 648000 w 648000"/>
                    <a:gd name="connsiteY0" fmla="*/ 684000 h 684000"/>
                    <a:gd name="connsiteX1" fmla="*/ 0 w 648000"/>
                    <a:gd name="connsiteY1" fmla="*/ 684000 h 684000"/>
                    <a:gd name="connsiteX2" fmla="*/ 0 w 648000"/>
                    <a:gd name="connsiteY2" fmla="*/ 0 h 684000"/>
                    <a:gd name="connsiteX3" fmla="*/ 648000 w 648000"/>
                    <a:gd name="connsiteY3" fmla="*/ 0 h 684000"/>
                    <a:gd name="connsiteX4" fmla="*/ 648000 w 648000"/>
                    <a:gd name="connsiteY4" fmla="*/ 684000 h 68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8000" h="684000">
                      <a:moveTo>
                        <a:pt x="648000" y="684000"/>
                      </a:moveTo>
                      <a:lnTo>
                        <a:pt x="0" y="684000"/>
                      </a:lnTo>
                      <a:lnTo>
                        <a:pt x="0" y="0"/>
                      </a:lnTo>
                      <a:lnTo>
                        <a:pt x="648000" y="0"/>
                      </a:lnTo>
                      <a:lnTo>
                        <a:pt x="648000" y="68400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: 図形 44">
                  <a:extLst>
                    <a:ext uri="{FF2B5EF4-FFF2-40B4-BE49-F238E27FC236}">
                      <a16:creationId xmlns:a16="http://schemas.microsoft.com/office/drawing/2014/main" id="{A36E0F3C-566E-76CA-EDBF-A7B025716905}"/>
                    </a:ext>
                  </a:extLst>
                </p:cNvPr>
                <p:cNvSpPr/>
                <p:nvPr/>
              </p:nvSpPr>
              <p:spPr>
                <a:xfrm rot="10800000">
                  <a:off x="3129705" y="7643977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: 図形 45">
                  <a:extLst>
                    <a:ext uri="{FF2B5EF4-FFF2-40B4-BE49-F238E27FC236}">
                      <a16:creationId xmlns:a16="http://schemas.microsoft.com/office/drawing/2014/main" id="{69FCD6E2-52CC-F4B3-5656-BE3D08576785}"/>
                    </a:ext>
                  </a:extLst>
                </p:cNvPr>
                <p:cNvSpPr/>
                <p:nvPr/>
              </p:nvSpPr>
              <p:spPr>
                <a:xfrm rot="10800000">
                  <a:off x="3230843" y="7740740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: 図形 46">
                  <a:extLst>
                    <a:ext uri="{FF2B5EF4-FFF2-40B4-BE49-F238E27FC236}">
                      <a16:creationId xmlns:a16="http://schemas.microsoft.com/office/drawing/2014/main" id="{011C652F-EAE8-AEEB-0A44-74CF44C39AD2}"/>
                    </a:ext>
                  </a:extLst>
                </p:cNvPr>
                <p:cNvSpPr/>
                <p:nvPr/>
              </p:nvSpPr>
              <p:spPr>
                <a:xfrm>
                  <a:off x="3446161" y="7986579"/>
                  <a:ext cx="217530" cy="206375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: 図形 47">
                  <a:extLst>
                    <a:ext uri="{FF2B5EF4-FFF2-40B4-BE49-F238E27FC236}">
                      <a16:creationId xmlns:a16="http://schemas.microsoft.com/office/drawing/2014/main" id="{583655BC-D41A-8E9E-54B9-01114AD0E337}"/>
                    </a:ext>
                  </a:extLst>
                </p:cNvPr>
                <p:cNvSpPr/>
                <p:nvPr/>
              </p:nvSpPr>
              <p:spPr>
                <a:xfrm>
                  <a:off x="3489085" y="8026490"/>
                  <a:ext cx="73468" cy="69701"/>
                </a:xfrm>
                <a:custGeom>
                  <a:avLst/>
                  <a:gdLst>
                    <a:gd name="connsiteX0" fmla="*/ 0 w 371475"/>
                    <a:gd name="connsiteY0" fmla="*/ 352425 h 352425"/>
                    <a:gd name="connsiteX1" fmla="*/ 371475 w 371475"/>
                    <a:gd name="connsiteY1" fmla="*/ 352425 h 352425"/>
                    <a:gd name="connsiteX2" fmla="*/ 371475 w 371475"/>
                    <a:gd name="connsiteY2" fmla="*/ 0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1475" h="352425">
                      <a:moveTo>
                        <a:pt x="0" y="352425"/>
                      </a:moveTo>
                      <a:lnTo>
                        <a:pt x="371475" y="352425"/>
                      </a:lnTo>
                      <a:lnTo>
                        <a:pt x="371475" y="0"/>
                      </a:lnTo>
                    </a:path>
                  </a:pathLst>
                </a:custGeom>
                <a:noFill/>
                <a:ln w="508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952" name="フリーフォーム: 図形 951">
                <a:extLst>
                  <a:ext uri="{FF2B5EF4-FFF2-40B4-BE49-F238E27FC236}">
                    <a16:creationId xmlns:a16="http://schemas.microsoft.com/office/drawing/2014/main" id="{ED032C35-F3B7-D50D-A40C-E906D366ECA8}"/>
                  </a:ext>
                </a:extLst>
              </p:cNvPr>
              <p:cNvSpPr/>
              <p:nvPr/>
            </p:nvSpPr>
            <p:spPr>
              <a:xfrm rot="10800000">
                <a:off x="2630729" y="6676790"/>
                <a:ext cx="360000" cy="108000"/>
              </a:xfrm>
              <a:custGeom>
                <a:avLst/>
                <a:gdLst>
                  <a:gd name="connsiteX0" fmla="*/ 0 w 360000"/>
                  <a:gd name="connsiteY0" fmla="*/ 0 h 216000"/>
                  <a:gd name="connsiteX1" fmla="*/ 360000 w 360000"/>
                  <a:gd name="connsiteY1" fmla="*/ 0 h 216000"/>
                  <a:gd name="connsiteX2" fmla="*/ 301127 w 360000"/>
                  <a:gd name="connsiteY2" fmla="*/ 216000 h 216000"/>
                  <a:gd name="connsiteX3" fmla="*/ 58874 w 360000"/>
                  <a:gd name="connsiteY3" fmla="*/ 216000 h 216000"/>
                  <a:gd name="connsiteX4" fmla="*/ 0 w 360000"/>
                  <a:gd name="connsiteY4" fmla="*/ 0 h 216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00" h="216000">
                    <a:moveTo>
                      <a:pt x="0" y="0"/>
                    </a:moveTo>
                    <a:lnTo>
                      <a:pt x="360000" y="0"/>
                    </a:lnTo>
                    <a:lnTo>
                      <a:pt x="301127" y="216000"/>
                    </a:lnTo>
                    <a:lnTo>
                      <a:pt x="58874" y="21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3" name="正方形/長方形 952">
                <a:extLst>
                  <a:ext uri="{FF2B5EF4-FFF2-40B4-BE49-F238E27FC236}">
                    <a16:creationId xmlns:a16="http://schemas.microsoft.com/office/drawing/2014/main" id="{313DBB16-BEA1-3228-3606-25401F770ADB}"/>
                  </a:ext>
                </a:extLst>
              </p:cNvPr>
              <p:cNvSpPr/>
              <p:nvPr/>
            </p:nvSpPr>
            <p:spPr>
              <a:xfrm rot="10800000">
                <a:off x="2630729" y="6784790"/>
                <a:ext cx="360000" cy="2268000"/>
              </a:xfrm>
              <a:prstGeom prst="rect">
                <a:avLst/>
              </a:prstGeom>
              <a:solidFill>
                <a:schemeClr val="tx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54" name="直線コネクタ 953">
                <a:extLst>
                  <a:ext uri="{FF2B5EF4-FFF2-40B4-BE49-F238E27FC236}">
                    <a16:creationId xmlns:a16="http://schemas.microsoft.com/office/drawing/2014/main" id="{48A71ACC-8708-1891-6B62-63C9BBC8AFF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630729" y="8332789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直線コネクタ 954">
                <a:extLst>
                  <a:ext uri="{FF2B5EF4-FFF2-40B4-BE49-F238E27FC236}">
                    <a16:creationId xmlns:a16="http://schemas.microsoft.com/office/drawing/2014/main" id="{FF53085A-DBA8-9BFB-57E1-7974B3C088A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630729" y="7504789"/>
                <a:ext cx="360000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6" name="フリーフォーム: 図形 955">
                <a:extLst>
                  <a:ext uri="{FF2B5EF4-FFF2-40B4-BE49-F238E27FC236}">
                    <a16:creationId xmlns:a16="http://schemas.microsoft.com/office/drawing/2014/main" id="{7A6AB896-A7D9-1E34-9D3F-569FF21FE57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H="1">
                <a:off x="2137428" y="7885670"/>
                <a:ext cx="198720" cy="66240"/>
              </a:xfrm>
              <a:custGeom>
                <a:avLst/>
                <a:gdLst>
                  <a:gd name="connsiteX0" fmla="*/ 0 w 1060015"/>
                  <a:gd name="connsiteY0" fmla="*/ 0 h 531526"/>
                  <a:gd name="connsiteX1" fmla="*/ 1060015 w 1060015"/>
                  <a:gd name="connsiteY1" fmla="*/ 0 h 531526"/>
                  <a:gd name="connsiteX2" fmla="*/ 920173 w 1060015"/>
                  <a:gd name="connsiteY2" fmla="*/ 531526 h 531526"/>
                  <a:gd name="connsiteX3" fmla="*/ 139842 w 1060015"/>
                  <a:gd name="connsiteY3" fmla="*/ 531526 h 531526"/>
                  <a:gd name="connsiteX4" fmla="*/ 0 w 1060015"/>
                  <a:gd name="connsiteY4" fmla="*/ 0 h 5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015" h="531526">
                    <a:moveTo>
                      <a:pt x="0" y="0"/>
                    </a:moveTo>
                    <a:lnTo>
                      <a:pt x="1060015" y="0"/>
                    </a:lnTo>
                    <a:lnTo>
                      <a:pt x="920173" y="531526"/>
                    </a:lnTo>
                    <a:lnTo>
                      <a:pt x="139842" y="531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  <a:alpha val="99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7" name="フリーフォーム: 図形 956">
                <a:extLst>
                  <a:ext uri="{FF2B5EF4-FFF2-40B4-BE49-F238E27FC236}">
                    <a16:creationId xmlns:a16="http://schemas.microsoft.com/office/drawing/2014/main" id="{82F73E93-CABD-A464-29C8-9770D489C1F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3281081" y="7885669"/>
                <a:ext cx="198720" cy="66240"/>
              </a:xfrm>
              <a:custGeom>
                <a:avLst/>
                <a:gdLst>
                  <a:gd name="connsiteX0" fmla="*/ 0 w 1060015"/>
                  <a:gd name="connsiteY0" fmla="*/ 0 h 531526"/>
                  <a:gd name="connsiteX1" fmla="*/ 1060015 w 1060015"/>
                  <a:gd name="connsiteY1" fmla="*/ 0 h 531526"/>
                  <a:gd name="connsiteX2" fmla="*/ 920173 w 1060015"/>
                  <a:gd name="connsiteY2" fmla="*/ 531526 h 531526"/>
                  <a:gd name="connsiteX3" fmla="*/ 139842 w 1060015"/>
                  <a:gd name="connsiteY3" fmla="*/ 531526 h 531526"/>
                  <a:gd name="connsiteX4" fmla="*/ 0 w 1060015"/>
                  <a:gd name="connsiteY4" fmla="*/ 0 h 53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015" h="531526">
                    <a:moveTo>
                      <a:pt x="0" y="0"/>
                    </a:moveTo>
                    <a:lnTo>
                      <a:pt x="1060015" y="0"/>
                    </a:lnTo>
                    <a:lnTo>
                      <a:pt x="920173" y="531526"/>
                    </a:lnTo>
                    <a:lnTo>
                      <a:pt x="139842" y="531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8" name="テキスト ボックス 957">
                <a:extLst>
                  <a:ext uri="{FF2B5EF4-FFF2-40B4-BE49-F238E27FC236}">
                    <a16:creationId xmlns:a16="http://schemas.microsoft.com/office/drawing/2014/main" id="{B7146DB0-1C0B-C5E6-5E0A-A06875D8C951}"/>
                  </a:ext>
                </a:extLst>
              </p:cNvPr>
              <p:cNvSpPr txBox="1"/>
              <p:nvPr/>
            </p:nvSpPr>
            <p:spPr>
              <a:xfrm rot="16200000" flipH="1">
                <a:off x="2097168" y="7831881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959" name="テキスト ボックス 958">
                <a:extLst>
                  <a:ext uri="{FF2B5EF4-FFF2-40B4-BE49-F238E27FC236}">
                    <a16:creationId xmlns:a16="http://schemas.microsoft.com/office/drawing/2014/main" id="{BD7A0758-83F4-4E26-BCCE-9805E83F5F2B}"/>
                  </a:ext>
                </a:extLst>
              </p:cNvPr>
              <p:cNvSpPr txBox="1"/>
              <p:nvPr/>
            </p:nvSpPr>
            <p:spPr>
              <a:xfrm rot="5400000" flipH="1">
                <a:off x="3245853" y="7842478"/>
                <a:ext cx="27924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5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L*</a:t>
                </a:r>
                <a:endParaRPr kumimoji="1" lang="ja-JP" altLang="en-US" sz="500" b="1" dirty="0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931" name="テキスト ボックス 930">
              <a:extLst>
                <a:ext uri="{FF2B5EF4-FFF2-40B4-BE49-F238E27FC236}">
                  <a16:creationId xmlns:a16="http://schemas.microsoft.com/office/drawing/2014/main" id="{52D7BFB9-8326-C53A-2B48-418D13EA71B8}"/>
                </a:ext>
              </a:extLst>
            </p:cNvPr>
            <p:cNvSpPr txBox="1"/>
            <p:nvPr/>
          </p:nvSpPr>
          <p:spPr>
            <a:xfrm flipH="1">
              <a:off x="1136057" y="9569181"/>
              <a:ext cx="27924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b="1" dirty="0">
                  <a:latin typeface="Verdana" panose="020B0604030504040204" pitchFamily="34" charset="0"/>
                </a:rPr>
                <a:t>T</a:t>
              </a:r>
              <a:endParaRPr kumimoji="1" lang="ja-JP" altLang="en-US" sz="500" b="1" dirty="0">
                <a:latin typeface="Verdana" panose="020B0604030504040204" pitchFamily="34" charset="0"/>
              </a:endParaRPr>
            </a:p>
          </p:txBody>
        </p:sp>
      </p:grpSp>
      <p:pic>
        <p:nvPicPr>
          <p:cNvPr id="59" name="図 58" descr="ロゴ&#10;&#10;自動的に生成された説明">
            <a:extLst>
              <a:ext uri="{FF2B5EF4-FFF2-40B4-BE49-F238E27FC236}">
                <a16:creationId xmlns:a16="http://schemas.microsoft.com/office/drawing/2014/main" id="{D6CB63C4-15B1-F9EB-8F62-F10EF7895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3" y="8570839"/>
            <a:ext cx="1665600" cy="1249200"/>
          </a:xfrm>
          <a:prstGeom prst="rect">
            <a:avLst/>
          </a:prstGeom>
        </p:spPr>
      </p:pic>
      <p:pic>
        <p:nvPicPr>
          <p:cNvPr id="2" name="図 1" descr="ロゴ&#10;&#10;自動的に生成された説明">
            <a:extLst>
              <a:ext uri="{FF2B5EF4-FFF2-40B4-BE49-F238E27FC236}">
                <a16:creationId xmlns:a16="http://schemas.microsoft.com/office/drawing/2014/main" id="{3927866A-E851-EB28-6D53-EA5100563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2" y="198255"/>
            <a:ext cx="1240705" cy="428651"/>
          </a:xfrm>
          <a:prstGeom prst="rect">
            <a:avLst/>
          </a:prstGeom>
        </p:spPr>
      </p:pic>
      <p:pic>
        <p:nvPicPr>
          <p:cNvPr id="8" name="図 7" descr="挿絵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889D1C5-6564-012B-DEDE-5D75E29061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57723"/>
            <a:ext cx="2708174" cy="5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8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</TotalTime>
  <Words>25</Words>
  <Application>Microsoft Macintosh PowerPoint</Application>
  <PresentationFormat>A4 210 x 297 mm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Verdana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［ペーパークラフト］Cubeトラシティ（A4）</dc:title>
  <dc:subject/>
  <dc:creator>ヤマハ発動機</dc:creator>
  <cp:keywords/>
  <dc:description/>
  <cp:lastModifiedBy>手塚 英男</cp:lastModifiedBy>
  <cp:revision>222</cp:revision>
  <cp:lastPrinted>2022-01-28T06:00:21Z</cp:lastPrinted>
  <dcterms:created xsi:type="dcterms:W3CDTF">2021-11-22T01:39:12Z</dcterms:created>
  <dcterms:modified xsi:type="dcterms:W3CDTF">2025-08-06T12:59:18Z</dcterms:modified>
  <cp:category/>
</cp:coreProperties>
</file>