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B61"/>
    <a:srgbClr val="898B8A"/>
    <a:srgbClr val="BCBBBB"/>
    <a:srgbClr val="4472C4"/>
    <a:srgbClr val="F0F0F0"/>
    <a:srgbClr val="FFFFFF"/>
    <a:srgbClr val="57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23" autoAdjust="0"/>
    <p:restoredTop sz="96353" autoAdjust="0"/>
  </p:normalViewPr>
  <p:slideViewPr>
    <p:cSldViewPr snapToGrid="0">
      <p:cViewPr varScale="1">
        <p:scale>
          <a:sx n="88" d="100"/>
          <a:sy n="88" d="100"/>
        </p:scale>
        <p:origin x="3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yake Hidenori" userId="d033026309c6377c" providerId="LiveId" clId="{981F38AD-A97E-4DE5-80CE-29AB4CC20195}"/>
    <pc:docChg chg="undo custSel modSld">
      <pc:chgData name="Miyake Hidenori" userId="d033026309c6377c" providerId="LiveId" clId="{981F38AD-A97E-4DE5-80CE-29AB4CC20195}" dt="2022-04-24T12:46:22.038" v="124" actId="14429"/>
      <pc:docMkLst>
        <pc:docMk/>
      </pc:docMkLst>
      <pc:sldChg chg="addSp delSp modSp mod">
        <pc:chgData name="Miyake Hidenori" userId="d033026309c6377c" providerId="LiveId" clId="{981F38AD-A97E-4DE5-80CE-29AB4CC20195}" dt="2022-04-24T12:46:22.038" v="124" actId="14429"/>
        <pc:sldMkLst>
          <pc:docMk/>
          <pc:sldMk cId="797983790" sldId="266"/>
        </pc:sldMkLst>
        <pc:spChg chg="add mod">
          <ac:chgData name="Miyake Hidenori" userId="d033026309c6377c" providerId="LiveId" clId="{981F38AD-A97E-4DE5-80CE-29AB4CC20195}" dt="2022-04-23T09:05:23.944" v="60" actId="164"/>
          <ac:spMkLst>
            <pc:docMk/>
            <pc:sldMk cId="797983790" sldId="266"/>
            <ac:spMk id="354" creationId="{F14FC0CE-3165-4CFD-B857-5AE2BA9F3C41}"/>
          </ac:spMkLst>
        </pc:spChg>
        <pc:spChg chg="add mod ord topLvl modVis">
          <ac:chgData name="Miyake Hidenori" userId="d033026309c6377c" providerId="LiveId" clId="{981F38AD-A97E-4DE5-80CE-29AB4CC20195}" dt="2022-04-24T12:46:22.038" v="124" actId="14429"/>
          <ac:spMkLst>
            <pc:docMk/>
            <pc:sldMk cId="797983790" sldId="266"/>
            <ac:spMk id="355" creationId="{CCF0610E-2746-42EA-B96A-FF4989B9763B}"/>
          </ac:spMkLst>
        </pc:spChg>
        <pc:spChg chg="add mod">
          <ac:chgData name="Miyake Hidenori" userId="d033026309c6377c" providerId="LiveId" clId="{981F38AD-A97E-4DE5-80CE-29AB4CC20195}" dt="2022-04-23T09:05:23.944" v="60" actId="164"/>
          <ac:spMkLst>
            <pc:docMk/>
            <pc:sldMk cId="797983790" sldId="266"/>
            <ac:spMk id="356" creationId="{5C7D9040-C9EC-4DE4-8E4A-EED36CE398B3}"/>
          </ac:spMkLst>
        </pc:spChg>
        <pc:spChg chg="add mod">
          <ac:chgData name="Miyake Hidenori" userId="d033026309c6377c" providerId="LiveId" clId="{981F38AD-A97E-4DE5-80CE-29AB4CC20195}" dt="2022-04-23T09:05:07.660" v="58" actId="164"/>
          <ac:spMkLst>
            <pc:docMk/>
            <pc:sldMk cId="797983790" sldId="266"/>
            <ac:spMk id="357" creationId="{1519D29F-8819-44B1-BC65-5B4257EDB259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39" creationId="{20E273BB-4C9D-41A4-9FCA-4AE1B295708E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0" creationId="{059EF961-2000-4991-B977-DC61A02548A5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1" creationId="{A3223A59-6178-4243-9276-E6AD22ECD2EC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2" creationId="{1C8053A5-D15C-45D8-A05F-D8828EC31E5F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5" creationId="{D3CFB648-BB9C-422C-B710-AFEE0F848DEB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6" creationId="{BDE4E2E3-FB7E-439D-9CBE-D90AE1936054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7" creationId="{CED93493-7F1A-49EE-90CD-CDD44E60CA3B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8" creationId="{413BD627-964D-4640-A923-CEA914FAB533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49" creationId="{9BF25D63-2D54-4282-A479-D7D007F00B21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0" creationId="{C5DE09AE-7F4B-4281-ADD9-5853D1B25907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1" creationId="{8ACC4005-0565-4414-BBA1-4389630A8CF0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2" creationId="{BC8822B2-C62D-4132-B432-2EEE59F45D5B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3" creationId="{936D2FEE-F2F4-4F3D-9F88-2E9ECA43C267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4" creationId="{27C3ACCF-62F8-4A96-8AB3-23A6219453B2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5" creationId="{61B987C2-1ECB-4730-AAB8-765089058073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8" creationId="{6B0E3E75-1947-48D2-A88F-61E77B6592DE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59" creationId="{F32F4B52-A6B3-4564-800E-160A1F6992A0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60" creationId="{149FE774-EDF9-44D8-A80D-23AC0701EFC9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61" creationId="{A107AF39-B6ED-4F5C-BB08-84A1B30BED2A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67" creationId="{65BBA0E7-981B-4481-883A-45CCFB512F85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68" creationId="{4BDEFEA8-A9BD-46B6-81E0-A91CA2AA2FAA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0" creationId="{3B883D01-3A82-4EEA-8E42-C535A16F2B92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1" creationId="{7E91B910-0327-4F37-B1B5-50088014C8A6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2" creationId="{9EFB500F-EEB5-42E2-90D4-2E51922FD005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3" creationId="{EFE379FA-B3EB-4BD8-AAA4-FF82E66BC011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5" creationId="{10B60C26-7E89-4216-9F51-1B12C1D40017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6" creationId="{2803F60E-49B0-4EE5-BEFA-B6517967812F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7" creationId="{3C310C15-3765-4AC4-8334-CEC5598E913D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8" creationId="{A8388582-720C-4C8B-BB1C-224F5EFB2DCD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79" creationId="{34DE6546-14A2-4DE2-9B5F-39478206DE5C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0" creationId="{07BA9840-52A6-4C4B-BB73-06908D672569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1" creationId="{E27168BE-59B2-42D3-82F9-4807C4D31217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2" creationId="{417A977C-6212-4FA3-B0F1-F386251923A2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3" creationId="{E5478C8B-5B81-4BED-809A-1298481F482E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4" creationId="{969D9DD7-57DF-45FC-9EC1-708B49E7C5ED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5" creationId="{41B33717-650D-4235-9D51-B414A6C289D5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6" creationId="{CF8792C3-B12E-4CDF-9495-D7E55F6981A9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7" creationId="{501E6ADA-5B29-4002-B372-ADFB121A7A9A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8" creationId="{3EC919E7-B3EF-471A-93A0-3E17B13DAFA0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89" creationId="{245B4E9C-FFD5-4B0E-BE79-3CCAFE4861DE}"/>
          </ac:spMkLst>
        </pc:spChg>
        <pc:spChg chg="mod or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90" creationId="{F7C1DEE1-039E-4D33-854A-05F46026727C}"/>
          </ac:spMkLst>
        </pc:spChg>
        <pc:spChg chg="mod">
          <ac:chgData name="Miyake Hidenori" userId="d033026309c6377c" providerId="LiveId" clId="{981F38AD-A97E-4DE5-80CE-29AB4CC20195}" dt="2022-04-24T12:27:30.937" v="64" actId="206"/>
          <ac:spMkLst>
            <pc:docMk/>
            <pc:sldMk cId="797983790" sldId="266"/>
            <ac:spMk id="491" creationId="{A0E7492E-CB65-410D-9A45-68817A33A850}"/>
          </ac:spMkLst>
        </pc:spChg>
        <pc:spChg chg="mod topLvl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784" creationId="{355EA4A3-7115-43AA-98AB-7CBBAC2E41A5}"/>
          </ac:spMkLst>
        </pc:spChg>
        <pc:spChg chg="mod topLvl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785" creationId="{CA48C694-9070-4CCE-847C-2EC5FA266692}"/>
          </ac:spMkLst>
        </pc:spChg>
        <pc:spChg chg="mod topLvl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786" creationId="{9EA914E4-BCF2-4062-8A85-7302B40E013A}"/>
          </ac:spMkLst>
        </pc:spChg>
        <pc:spChg chg="mod topLvl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787" creationId="{F6BD9B48-FD95-4BED-960E-41A3A9978682}"/>
          </ac:spMkLst>
        </pc:spChg>
        <pc:spChg chg="mod topLvl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788" creationId="{76343A0D-96BE-4959-9ABF-8F22FC8C504E}"/>
          </ac:spMkLst>
        </pc:spChg>
        <pc:spChg chg="mod topLvl modVis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792" creationId="{2FA6A805-DA57-46F5-A221-6B06F0DF314D}"/>
          </ac:spMkLst>
        </pc:spChg>
        <pc:spChg chg="mod ord topLvl">
          <ac:chgData name="Miyake Hidenori" userId="d033026309c6377c" providerId="LiveId" clId="{981F38AD-A97E-4DE5-80CE-29AB4CC20195}" dt="2022-04-24T12:46:17.693" v="123" actId="1036"/>
          <ac:spMkLst>
            <pc:docMk/>
            <pc:sldMk cId="797983790" sldId="266"/>
            <ac:spMk id="794" creationId="{AEFDAD4E-1DCB-4A49-A263-A86D88A7D7B4}"/>
          </ac:spMkLst>
        </pc:spChg>
        <pc:spChg chg="mod ord topLvl">
          <ac:chgData name="Miyake Hidenori" userId="d033026309c6377c" providerId="LiveId" clId="{981F38AD-A97E-4DE5-80CE-29AB4CC20195}" dt="2022-04-24T12:46:17.693" v="123" actId="1036"/>
          <ac:spMkLst>
            <pc:docMk/>
            <pc:sldMk cId="797983790" sldId="266"/>
            <ac:spMk id="796" creationId="{4EBED626-B4C6-4A77-B07B-E18D8C19B4B1}"/>
          </ac:spMkLst>
        </pc:spChg>
        <pc:spChg chg="mod topLvl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798" creationId="{EB05DC4F-F1C7-427F-8D6F-6BFC112278EB}"/>
          </ac:spMkLst>
        </pc:spChg>
        <pc:spChg chg="mod topLvl">
          <ac:chgData name="Miyake Hidenori" userId="d033026309c6377c" providerId="LiveId" clId="{981F38AD-A97E-4DE5-80CE-29AB4CC20195}" dt="2022-04-24T12:45:21.348" v="118" actId="164"/>
          <ac:spMkLst>
            <pc:docMk/>
            <pc:sldMk cId="797983790" sldId="266"/>
            <ac:spMk id="800" creationId="{2CF9C2F6-E154-4657-A79D-B3186E59DD34}"/>
          </ac:spMkLst>
        </pc:spChg>
        <pc:spChg chg="mod modVis">
          <ac:chgData name="Miyake Hidenori" userId="d033026309c6377c" providerId="LiveId" clId="{981F38AD-A97E-4DE5-80CE-29AB4CC20195}" dt="2022-04-24T12:33:47.006" v="71" actId="1035"/>
          <ac:spMkLst>
            <pc:docMk/>
            <pc:sldMk cId="797983790" sldId="266"/>
            <ac:spMk id="1015" creationId="{D64F490D-C30B-4F46-9E1A-2AA2DE9D4862}"/>
          </ac:spMkLst>
        </pc:spChg>
        <pc:spChg chg="mod">
          <ac:chgData name="Miyake Hidenori" userId="d033026309c6377c" providerId="LiveId" clId="{981F38AD-A97E-4DE5-80CE-29AB4CC20195}" dt="2022-04-24T12:33:50.679" v="76" actId="1035"/>
          <ac:spMkLst>
            <pc:docMk/>
            <pc:sldMk cId="797983790" sldId="266"/>
            <ac:spMk id="1016" creationId="{AA17887A-410D-46C2-9AE4-E6ECBFD43486}"/>
          </ac:spMkLst>
        </pc:spChg>
        <pc:spChg chg="mod">
          <ac:chgData name="Miyake Hidenori" userId="d033026309c6377c" providerId="LiveId" clId="{981F38AD-A97E-4DE5-80CE-29AB4CC20195}" dt="2022-04-24T12:34:06.357" v="81" actId="1036"/>
          <ac:spMkLst>
            <pc:docMk/>
            <pc:sldMk cId="797983790" sldId="266"/>
            <ac:spMk id="1046" creationId="{A4B64477-D23B-419E-8E17-6D4BEB0AD1BC}"/>
          </ac:spMkLst>
        </pc:spChg>
        <pc:spChg chg="mod">
          <ac:chgData name="Miyake Hidenori" userId="d033026309c6377c" providerId="LiveId" clId="{981F38AD-A97E-4DE5-80CE-29AB4CC20195}" dt="2022-04-24T12:34:09.514" v="86" actId="1036"/>
          <ac:spMkLst>
            <pc:docMk/>
            <pc:sldMk cId="797983790" sldId="266"/>
            <ac:spMk id="1047" creationId="{DCA79B21-FED8-4448-8396-4E897A39202C}"/>
          </ac:spMkLst>
        </pc:spChg>
        <pc:grpChg chg="add mod">
          <ac:chgData name="Miyake Hidenori" userId="d033026309c6377c" providerId="LiveId" clId="{981F38AD-A97E-4DE5-80CE-29AB4CC20195}" dt="2022-04-23T09:05:07.660" v="58" actId="164"/>
          <ac:grpSpMkLst>
            <pc:docMk/>
            <pc:sldMk cId="797983790" sldId="266"/>
            <ac:grpSpMk id="2" creationId="{DC77612A-BB2B-4A60-A524-C895FAE5EB32}"/>
          </ac:grpSpMkLst>
        </pc:grpChg>
        <pc:grpChg chg="add del mod">
          <ac:chgData name="Miyake Hidenori" userId="d033026309c6377c" providerId="LiveId" clId="{981F38AD-A97E-4DE5-80CE-29AB4CC20195}" dt="2022-04-24T12:44:19.613" v="111" actId="165"/>
          <ac:grpSpMkLst>
            <pc:docMk/>
            <pc:sldMk cId="797983790" sldId="266"/>
            <ac:grpSpMk id="3" creationId="{46771EEE-D111-43D8-ACCE-F6F220F07D26}"/>
          </ac:grpSpMkLst>
        </pc:grpChg>
        <pc:grpChg chg="add mod">
          <ac:chgData name="Miyake Hidenori" userId="d033026309c6377c" providerId="LiveId" clId="{981F38AD-A97E-4DE5-80CE-29AB4CC20195}" dt="2022-04-23T09:05:23.944" v="60" actId="164"/>
          <ac:grpSpMkLst>
            <pc:docMk/>
            <pc:sldMk cId="797983790" sldId="266"/>
            <ac:grpSpMk id="10" creationId="{B01B7D25-F744-44A3-88C7-349DC0BC95FB}"/>
          </ac:grpSpMkLst>
        </pc:grpChg>
        <pc:grpChg chg="add mod">
          <ac:chgData name="Miyake Hidenori" userId="d033026309c6377c" providerId="LiveId" clId="{981F38AD-A97E-4DE5-80CE-29AB4CC20195}" dt="2022-04-24T12:45:21.348" v="118" actId="164"/>
          <ac:grpSpMkLst>
            <pc:docMk/>
            <pc:sldMk cId="797983790" sldId="266"/>
            <ac:grpSpMk id="18" creationId="{44E1D3EC-F291-41C7-B233-48379061E3D8}"/>
          </ac:grpSpMkLst>
        </pc:grpChg>
        <pc:grpChg chg="mod">
          <ac:chgData name="Miyake Hidenori" userId="d033026309c6377c" providerId="LiveId" clId="{981F38AD-A97E-4DE5-80CE-29AB4CC20195}" dt="2022-04-23T09:05:23.944" v="60" actId="164"/>
          <ac:grpSpMkLst>
            <pc:docMk/>
            <pc:sldMk cId="797983790" sldId="266"/>
            <ac:grpSpMk id="386" creationId="{553E1808-B923-4C4A-A68C-DDFEEE95F304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29" creationId="{B3431043-5BA2-4D43-A142-3B0A5679C945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0" creationId="{BE770492-A098-4E9B-AAA2-833BBAE0B503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1" creationId="{F7FB1596-9467-4889-A15B-1D6DA923BF03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2" creationId="{BEB0095F-3AFC-4215-BE5F-39F714DF65E5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3" creationId="{7F602E29-1E58-4731-B81F-CE61C9761328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4" creationId="{5CB7E7E3-F01E-4D8E-AF45-6E8F41EAAA7F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5" creationId="{3FAE69E5-4ACA-41CA-A41F-E265A68B6611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6" creationId="{485B6818-3686-4671-BB8A-A73EF333BF0F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7" creationId="{12A94ACE-56B7-40FE-B437-2C01072A429E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38" creationId="{679E23AC-89E8-4BB9-A316-DFFF751FB832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43" creationId="{E3CA449A-F24B-44DB-B1DA-D3DC72C86595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44" creationId="{B161BCB4-7F5D-45ED-8722-747D75C82E66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56" creationId="{61654888-18F9-4129-A344-9C1E83C568C1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57" creationId="{115650CD-1CA4-4CEF-964C-B722033D5B31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69" creationId="{C8F885A3-D000-4276-808F-FE260A31456D}"/>
          </ac:grpSpMkLst>
        </pc:grpChg>
        <pc:grpChg chg="mod">
          <ac:chgData name="Miyake Hidenori" userId="d033026309c6377c" providerId="LiveId" clId="{981F38AD-A97E-4DE5-80CE-29AB4CC20195}" dt="2022-04-24T12:27:30.937" v="64" actId="206"/>
          <ac:grpSpMkLst>
            <pc:docMk/>
            <pc:sldMk cId="797983790" sldId="266"/>
            <ac:grpSpMk id="474" creationId="{6F0C7676-A8F4-4D94-AAED-57B3BE3364DD}"/>
          </ac:grpSpMkLst>
        </pc:grpChg>
        <pc:grpChg chg="del mod topLvl">
          <ac:chgData name="Miyake Hidenori" userId="d033026309c6377c" providerId="LiveId" clId="{981F38AD-A97E-4DE5-80CE-29AB4CC20195}" dt="2022-04-24T12:44:25.646" v="112" actId="165"/>
          <ac:grpSpMkLst>
            <pc:docMk/>
            <pc:sldMk cId="797983790" sldId="266"/>
            <ac:grpSpMk id="782" creationId="{9D56198E-68D2-4538-A10A-35C80FAE5BE1}"/>
          </ac:grpSpMkLst>
        </pc:grpChg>
        <pc:grpChg chg="del mod topLvl">
          <ac:chgData name="Miyake Hidenori" userId="d033026309c6377c" providerId="LiveId" clId="{981F38AD-A97E-4DE5-80CE-29AB4CC20195}" dt="2022-04-24T12:44:30.965" v="113" actId="165"/>
          <ac:grpSpMkLst>
            <pc:docMk/>
            <pc:sldMk cId="797983790" sldId="266"/>
            <ac:grpSpMk id="783" creationId="{99459A5E-53DC-4DD0-8EBB-1E066BB268D2}"/>
          </ac:grpSpMkLst>
        </pc:grpChg>
        <pc:grpChg chg="del mod topLvl">
          <ac:chgData name="Miyake Hidenori" userId="d033026309c6377c" providerId="LiveId" clId="{981F38AD-A97E-4DE5-80CE-29AB4CC20195}" dt="2022-04-24T12:44:30.965" v="113" actId="165"/>
          <ac:grpSpMkLst>
            <pc:docMk/>
            <pc:sldMk cId="797983790" sldId="266"/>
            <ac:grpSpMk id="793" creationId="{73E448A1-22B0-4768-8C11-86232B8C2B68}"/>
          </ac:grpSpMkLst>
        </pc:grpChg>
        <pc:grpChg chg="mod">
          <ac:chgData name="Miyake Hidenori" userId="d033026309c6377c" providerId="LiveId" clId="{981F38AD-A97E-4DE5-80CE-29AB4CC20195}" dt="2022-04-23T09:05:07.660" v="58" actId="164"/>
          <ac:grpSpMkLst>
            <pc:docMk/>
            <pc:sldMk cId="797983790" sldId="266"/>
            <ac:grpSpMk id="1075" creationId="{DAE529C3-E046-46B4-A076-55CEE1310AB6}"/>
          </ac:grpSpMkLst>
        </pc:grpChg>
        <pc:cxnChg chg="mod">
          <ac:chgData name="Miyake Hidenori" userId="d033026309c6377c" providerId="LiveId" clId="{981F38AD-A97E-4DE5-80CE-29AB4CC20195}" dt="2022-04-24T12:27:30.937" v="64" actId="206"/>
          <ac:cxnSpMkLst>
            <pc:docMk/>
            <pc:sldMk cId="797983790" sldId="266"/>
            <ac:cxnSpMk id="462" creationId="{4A3AC690-DBA3-44A5-806E-833CA070204B}"/>
          </ac:cxnSpMkLst>
        </pc:cxnChg>
        <pc:cxnChg chg="mod">
          <ac:chgData name="Miyake Hidenori" userId="d033026309c6377c" providerId="LiveId" clId="{981F38AD-A97E-4DE5-80CE-29AB4CC20195}" dt="2022-04-24T12:27:30.937" v="64" actId="206"/>
          <ac:cxnSpMkLst>
            <pc:docMk/>
            <pc:sldMk cId="797983790" sldId="266"/>
            <ac:cxnSpMk id="463" creationId="{DBB4E4CF-F25F-4B47-8DDA-9AF2942EC713}"/>
          </ac:cxnSpMkLst>
        </pc:cxnChg>
        <pc:cxnChg chg="mod">
          <ac:chgData name="Miyake Hidenori" userId="d033026309c6377c" providerId="LiveId" clId="{981F38AD-A97E-4DE5-80CE-29AB4CC20195}" dt="2022-04-24T12:27:30.937" v="64" actId="206"/>
          <ac:cxnSpMkLst>
            <pc:docMk/>
            <pc:sldMk cId="797983790" sldId="266"/>
            <ac:cxnSpMk id="464" creationId="{F5F9A7AF-5EEB-4422-BCEC-C3181C3CBA45}"/>
          </ac:cxnSpMkLst>
        </pc:cxnChg>
        <pc:cxnChg chg="mod">
          <ac:chgData name="Miyake Hidenori" userId="d033026309c6377c" providerId="LiveId" clId="{981F38AD-A97E-4DE5-80CE-29AB4CC20195}" dt="2022-04-24T12:27:30.937" v="64" actId="206"/>
          <ac:cxnSpMkLst>
            <pc:docMk/>
            <pc:sldMk cId="797983790" sldId="266"/>
            <ac:cxnSpMk id="465" creationId="{1C7D0CB4-51FF-403F-9EC5-AE26FDEABC76}"/>
          </ac:cxnSpMkLst>
        </pc:cxnChg>
        <pc:cxnChg chg="mod">
          <ac:chgData name="Miyake Hidenori" userId="d033026309c6377c" providerId="LiveId" clId="{981F38AD-A97E-4DE5-80CE-29AB4CC20195}" dt="2022-04-24T12:27:30.937" v="64" actId="206"/>
          <ac:cxnSpMkLst>
            <pc:docMk/>
            <pc:sldMk cId="797983790" sldId="266"/>
            <ac:cxnSpMk id="466" creationId="{CAE4A6EA-664B-4893-B1C9-079338440447}"/>
          </ac:cxnSpMkLst>
        </pc:cxnChg>
        <pc:cxnChg chg="mod topLvl">
          <ac:chgData name="Miyake Hidenori" userId="d033026309c6377c" providerId="LiveId" clId="{981F38AD-A97E-4DE5-80CE-29AB4CC20195}" dt="2022-04-24T12:45:21.348" v="118" actId="164"/>
          <ac:cxnSpMkLst>
            <pc:docMk/>
            <pc:sldMk cId="797983790" sldId="266"/>
            <ac:cxnSpMk id="789" creationId="{08FBEDB8-CB79-4D75-8632-FC2E57F923B7}"/>
          </ac:cxnSpMkLst>
        </pc:cxnChg>
        <pc:cxnChg chg="mod topLvl">
          <ac:chgData name="Miyake Hidenori" userId="d033026309c6377c" providerId="LiveId" clId="{981F38AD-A97E-4DE5-80CE-29AB4CC20195}" dt="2022-04-24T12:45:21.348" v="118" actId="164"/>
          <ac:cxnSpMkLst>
            <pc:docMk/>
            <pc:sldMk cId="797983790" sldId="266"/>
            <ac:cxnSpMk id="790" creationId="{F27D13E6-205D-4CD1-B373-B91249F1D506}"/>
          </ac:cxnSpMkLst>
        </pc:cxnChg>
        <pc:cxnChg chg="mod topLvl modVis">
          <ac:chgData name="Miyake Hidenori" userId="d033026309c6377c" providerId="LiveId" clId="{981F38AD-A97E-4DE5-80CE-29AB4CC20195}" dt="2022-04-24T12:45:21.348" v="118" actId="164"/>
          <ac:cxnSpMkLst>
            <pc:docMk/>
            <pc:sldMk cId="797983790" sldId="266"/>
            <ac:cxnSpMk id="791" creationId="{4BE4964C-3847-4B50-9DCC-B1EF5A399B5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09E9B03B-2594-689F-7E1E-F12EDCC3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grpSp>
        <p:nvGrpSpPr>
          <p:cNvPr id="541" name="グループ化 540">
            <a:extLst>
              <a:ext uri="{FF2B5EF4-FFF2-40B4-BE49-F238E27FC236}">
                <a16:creationId xmlns:a16="http://schemas.microsoft.com/office/drawing/2014/main" id="{D70A36D4-A054-4FA4-B202-7C308E8ECE13}"/>
              </a:ext>
            </a:extLst>
          </p:cNvPr>
          <p:cNvGrpSpPr/>
          <p:nvPr/>
        </p:nvGrpSpPr>
        <p:grpSpPr>
          <a:xfrm flipH="1">
            <a:off x="350656" y="5875517"/>
            <a:ext cx="789273" cy="764745"/>
            <a:chOff x="350656" y="5215510"/>
            <a:chExt cx="789273" cy="764745"/>
          </a:xfrm>
        </p:grpSpPr>
        <p:grpSp>
          <p:nvGrpSpPr>
            <p:cNvPr id="542" name="グループ化 541">
              <a:extLst>
                <a:ext uri="{FF2B5EF4-FFF2-40B4-BE49-F238E27FC236}">
                  <a16:creationId xmlns:a16="http://schemas.microsoft.com/office/drawing/2014/main" id="{C8F51B40-FD73-46B5-8F02-0BEF14BCB0B8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557" name="グループ化 556">
                <a:extLst>
                  <a:ext uri="{FF2B5EF4-FFF2-40B4-BE49-F238E27FC236}">
                    <a16:creationId xmlns:a16="http://schemas.microsoft.com/office/drawing/2014/main" id="{9AE17427-8371-4537-A106-2B5BC7929FF8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074F4049-9558-4AD2-890F-02E7200D0349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4553A736-9616-4B69-96BF-C1B73FCD2E2E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F8963D8C-5F30-4CF3-AB61-34F83E200D1F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68EC5E09-4095-4EC0-9057-8805CA35276F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BEABF515-AF75-49DD-A284-80E707D68443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921455C1-37B7-428D-B11D-27C726CC9A98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8" name="テキスト ボックス 557" hidden="1">
                <a:extLst>
                  <a:ext uri="{FF2B5EF4-FFF2-40B4-BE49-F238E27FC236}">
                    <a16:creationId xmlns:a16="http://schemas.microsoft.com/office/drawing/2014/main" id="{7E44FDF7-FFFD-42BF-9807-9C7DB05A9612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43" name="グループ化 542">
              <a:extLst>
                <a:ext uri="{FF2B5EF4-FFF2-40B4-BE49-F238E27FC236}">
                  <a16:creationId xmlns:a16="http://schemas.microsoft.com/office/drawing/2014/main" id="{E6CE8E86-E113-4E8C-B750-E879AB287179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553" name="正方形/長方形 552">
                <a:extLst>
                  <a:ext uri="{FF2B5EF4-FFF2-40B4-BE49-F238E27FC236}">
                    <a16:creationId xmlns:a16="http://schemas.microsoft.com/office/drawing/2014/main" id="{66C102D0-3F65-464E-A06A-90893CEC7EAF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正方形/長方形 553">
                <a:extLst>
                  <a:ext uri="{FF2B5EF4-FFF2-40B4-BE49-F238E27FC236}">
                    <a16:creationId xmlns:a16="http://schemas.microsoft.com/office/drawing/2014/main" id="{9B3CD77C-0E0D-423A-BE0C-5065FB4C88F1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正方形/長方形 554">
                <a:extLst>
                  <a:ext uri="{FF2B5EF4-FFF2-40B4-BE49-F238E27FC236}">
                    <a16:creationId xmlns:a16="http://schemas.microsoft.com/office/drawing/2014/main" id="{91B5E412-F074-40EB-AB13-706091C1DDC9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正方形/長方形 555">
                <a:extLst>
                  <a:ext uri="{FF2B5EF4-FFF2-40B4-BE49-F238E27FC236}">
                    <a16:creationId xmlns:a16="http://schemas.microsoft.com/office/drawing/2014/main" id="{3FB278F9-7B33-4E82-A3D7-3F92A7F5BAAC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4" name="グループ化 543">
              <a:extLst>
                <a:ext uri="{FF2B5EF4-FFF2-40B4-BE49-F238E27FC236}">
                  <a16:creationId xmlns:a16="http://schemas.microsoft.com/office/drawing/2014/main" id="{5E45FDB9-598F-4307-8EE1-42C44A811140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550" name="直線コネクタ 549">
                <a:extLst>
                  <a:ext uri="{FF2B5EF4-FFF2-40B4-BE49-F238E27FC236}">
                    <a16:creationId xmlns:a16="http://schemas.microsoft.com/office/drawing/2014/main" id="{97C3905E-0017-4AC7-BB21-D93F09B27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直線コネクタ 550">
                <a:extLst>
                  <a:ext uri="{FF2B5EF4-FFF2-40B4-BE49-F238E27FC236}">
                    <a16:creationId xmlns:a16="http://schemas.microsoft.com/office/drawing/2014/main" id="{96400988-C86A-4BA4-9573-140C3364E9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6350" cap="rnd">
                <a:noFill/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線コネクタ 551">
                <a:extLst>
                  <a:ext uri="{FF2B5EF4-FFF2-40B4-BE49-F238E27FC236}">
                    <a16:creationId xmlns:a16="http://schemas.microsoft.com/office/drawing/2014/main" id="{94148852-336B-48F3-92CD-9ABA562145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6350" cap="rnd">
                <a:noFill/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5" name="グループ化 544">
              <a:extLst>
                <a:ext uri="{FF2B5EF4-FFF2-40B4-BE49-F238E27FC236}">
                  <a16:creationId xmlns:a16="http://schemas.microsoft.com/office/drawing/2014/main" id="{F68F89F3-5D15-4311-88E0-CE5BAD5DDA61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C6F806E2-F9FC-4A4F-994F-C5BBE1F1187F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CCA8DA3E-E8D3-4BB0-8289-A4AD537D32EC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45486E4B-B44D-4D47-83C0-23887E7066B5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1C5E9930-DCD7-46E3-B6E2-5C2E459B05D9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0" name="グループ化 499">
            <a:extLst>
              <a:ext uri="{FF2B5EF4-FFF2-40B4-BE49-F238E27FC236}">
                <a16:creationId xmlns:a16="http://schemas.microsoft.com/office/drawing/2014/main" id="{801028D2-1C18-45DF-9D8B-DB595C35DA17}"/>
              </a:ext>
            </a:extLst>
          </p:cNvPr>
          <p:cNvGrpSpPr/>
          <p:nvPr/>
        </p:nvGrpSpPr>
        <p:grpSpPr>
          <a:xfrm flipH="1">
            <a:off x="5980728" y="2666652"/>
            <a:ext cx="789273" cy="1231951"/>
            <a:chOff x="5980728" y="1095336"/>
            <a:chExt cx="789273" cy="1231951"/>
          </a:xfrm>
        </p:grpSpPr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45AF18F6-788C-4E7B-ACFE-2E8BF2AC8BEB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518" name="グループ化 517">
                <a:extLst>
                  <a:ext uri="{FF2B5EF4-FFF2-40B4-BE49-F238E27FC236}">
                    <a16:creationId xmlns:a16="http://schemas.microsoft.com/office/drawing/2014/main" id="{12D2EF42-FBC2-4EC3-A7E7-A96C284DCCBE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857607D1-9DFE-4AB9-871E-6CDF5EBAD332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248A2C62-7CC9-477F-941F-1690B1D54F62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6EF0CBF8-6E33-48F8-9E71-6F9CEE6A2574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84F5287A-C168-49E7-8A14-CD8AD022B248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4302CB1B-2103-4A98-B052-6C18FB348525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B37F1E49-1F9F-4D45-81DC-2A7FF7A39C76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40628566-4D03-436F-8A0A-E854739EAF45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92B5AD23-6B5D-4C58-8148-E7570AC9141B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19" name="テキスト ボックス 518" hidden="1">
                <a:extLst>
                  <a:ext uri="{FF2B5EF4-FFF2-40B4-BE49-F238E27FC236}">
                    <a16:creationId xmlns:a16="http://schemas.microsoft.com/office/drawing/2014/main" id="{9AF493B8-D03E-4E37-9AEB-535055CADA07}"/>
                  </a:ext>
                </a:extLst>
              </p:cNvPr>
              <p:cNvSpPr txBox="1"/>
              <p:nvPr/>
            </p:nvSpPr>
            <p:spPr>
              <a:xfrm>
                <a:off x="6247616" y="1095336"/>
                <a:ext cx="26962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*L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02" name="グループ化 501">
              <a:extLst>
                <a:ext uri="{FF2B5EF4-FFF2-40B4-BE49-F238E27FC236}">
                  <a16:creationId xmlns:a16="http://schemas.microsoft.com/office/drawing/2014/main" id="{2232A4A2-46EC-4F27-B348-93BA6C465BE3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513" name="正方形/長方形 512">
                <a:extLst>
                  <a:ext uri="{FF2B5EF4-FFF2-40B4-BE49-F238E27FC236}">
                    <a16:creationId xmlns:a16="http://schemas.microsoft.com/office/drawing/2014/main" id="{307313EF-2497-48F4-92CF-68BE747F8335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正方形/長方形 513">
                <a:extLst>
                  <a:ext uri="{FF2B5EF4-FFF2-40B4-BE49-F238E27FC236}">
                    <a16:creationId xmlns:a16="http://schemas.microsoft.com/office/drawing/2014/main" id="{E1973407-6AB6-4FF9-9334-285906DC2650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正方形/長方形 514">
                <a:extLst>
                  <a:ext uri="{FF2B5EF4-FFF2-40B4-BE49-F238E27FC236}">
                    <a16:creationId xmlns:a16="http://schemas.microsoft.com/office/drawing/2014/main" id="{039578F3-4100-4202-8D87-B7C3D269FBE2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正方形/長方形 515">
                <a:extLst>
                  <a:ext uri="{FF2B5EF4-FFF2-40B4-BE49-F238E27FC236}">
                    <a16:creationId xmlns:a16="http://schemas.microsoft.com/office/drawing/2014/main" id="{517CEFD2-324E-4308-9362-465A5F7E2C57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正方形/長方形 516">
                <a:extLst>
                  <a:ext uri="{FF2B5EF4-FFF2-40B4-BE49-F238E27FC236}">
                    <a16:creationId xmlns:a16="http://schemas.microsoft.com/office/drawing/2014/main" id="{E0A8A3E2-AC8D-4092-AD5D-CBAE5046F27A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4" name="グループ化 503">
              <a:extLst>
                <a:ext uri="{FF2B5EF4-FFF2-40B4-BE49-F238E27FC236}">
                  <a16:creationId xmlns:a16="http://schemas.microsoft.com/office/drawing/2014/main" id="{465518CD-7156-4C6A-B48F-8A40D3E9D09F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5392A846-C6FE-4332-BAD9-89EE774C2E14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C1D092A6-A24A-4D7C-AD1A-A7F456D69E8D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093B43D0-62BB-4E90-BC26-CC051620B21F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95B76541-9313-4A0C-844A-97DCF8DE473B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43" name="グループ化 642">
            <a:extLst>
              <a:ext uri="{FF2B5EF4-FFF2-40B4-BE49-F238E27FC236}">
                <a16:creationId xmlns:a16="http://schemas.microsoft.com/office/drawing/2014/main" id="{B11F7A48-5C2D-461A-8BB1-7D7927FEAE77}"/>
              </a:ext>
            </a:extLst>
          </p:cNvPr>
          <p:cNvGrpSpPr>
            <a:grpSpLocks noChangeAspect="1"/>
          </p:cNvGrpSpPr>
          <p:nvPr/>
        </p:nvGrpSpPr>
        <p:grpSpPr>
          <a:xfrm>
            <a:off x="297909" y="2356783"/>
            <a:ext cx="1015200" cy="671169"/>
            <a:chOff x="-154134" y="6339302"/>
            <a:chExt cx="4795428" cy="3170355"/>
          </a:xfrm>
        </p:grpSpPr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3C5D7BB5-C939-45C2-AAB4-7DF7F82DE412}"/>
                </a:ext>
              </a:extLst>
            </p:cNvPr>
            <p:cNvSpPr/>
            <p:nvPr/>
          </p:nvSpPr>
          <p:spPr>
            <a:xfrm rot="14887984">
              <a:off x="-835055" y="7733993"/>
              <a:ext cx="1912062" cy="550219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975C3712-2ED2-421F-8CEE-A5CAF96A91A0}"/>
                </a:ext>
              </a:extLst>
            </p:cNvPr>
            <p:cNvSpPr/>
            <p:nvPr/>
          </p:nvSpPr>
          <p:spPr>
            <a:xfrm rot="8700000" flipH="1">
              <a:off x="2858281" y="8211043"/>
              <a:ext cx="1783013" cy="594074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台形 645">
              <a:extLst>
                <a:ext uri="{FF2B5EF4-FFF2-40B4-BE49-F238E27FC236}">
                  <a16:creationId xmlns:a16="http://schemas.microsoft.com/office/drawing/2014/main" id="{F94BF454-326D-47FB-81B9-C3B64B9A1719}"/>
                </a:ext>
              </a:extLst>
            </p:cNvPr>
            <p:cNvSpPr/>
            <p:nvPr/>
          </p:nvSpPr>
          <p:spPr>
            <a:xfrm rot="10800000" flipH="1">
              <a:off x="1574354" y="8768779"/>
              <a:ext cx="540794" cy="53684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68B3F708-A19A-4526-A4C9-421991796D6E}"/>
                </a:ext>
              </a:extLst>
            </p:cNvPr>
            <p:cNvSpPr/>
            <p:nvPr/>
          </p:nvSpPr>
          <p:spPr>
            <a:xfrm rot="3480000" flipH="1">
              <a:off x="575936" y="5677553"/>
              <a:ext cx="998809" cy="2322308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B12F059A-95C7-44E7-88D1-6B5795090077}"/>
                </a:ext>
              </a:extLst>
            </p:cNvPr>
            <p:cNvSpPr/>
            <p:nvPr/>
          </p:nvSpPr>
          <p:spPr>
            <a:xfrm flipH="1">
              <a:off x="-143052" y="6612466"/>
              <a:ext cx="4576162" cy="2194749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379465 w 967198"/>
                <a:gd name="connsiteY5" fmla="*/ 448183 h 463873"/>
                <a:gd name="connsiteX6" fmla="*/ 326332 w 967198"/>
                <a:gd name="connsiteY6" fmla="*/ 463873 h 463873"/>
                <a:gd name="connsiteX7" fmla="*/ 0 w 967198"/>
                <a:gd name="connsiteY7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79465 w 967198"/>
                <a:gd name="connsiteY4" fmla="*/ 448183 h 463873"/>
                <a:gd name="connsiteX5" fmla="*/ 326332 w 967198"/>
                <a:gd name="connsiteY5" fmla="*/ 463873 h 463873"/>
                <a:gd name="connsiteX6" fmla="*/ 0 w 967198"/>
                <a:gd name="connsiteY6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26332 w 967198"/>
                <a:gd name="connsiteY4" fmla="*/ 463873 h 463873"/>
                <a:gd name="connsiteX5" fmla="*/ 0 w 967198"/>
                <a:gd name="connsiteY5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49" name="直線コネクタ 648">
              <a:extLst>
                <a:ext uri="{FF2B5EF4-FFF2-40B4-BE49-F238E27FC236}">
                  <a16:creationId xmlns:a16="http://schemas.microsoft.com/office/drawing/2014/main" id="{D4212F75-0398-4B21-ADF2-3A938514301E}"/>
                </a:ext>
              </a:extLst>
            </p:cNvPr>
            <p:cNvCxnSpPr>
              <a:cxnSpLocks/>
              <a:stCxn id="648" idx="17"/>
            </p:cNvCxnSpPr>
            <p:nvPr/>
          </p:nvCxnSpPr>
          <p:spPr>
            <a:xfrm>
              <a:off x="2312139" y="6616939"/>
              <a:ext cx="574266" cy="218010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線コネクタ 649">
              <a:extLst>
                <a:ext uri="{FF2B5EF4-FFF2-40B4-BE49-F238E27FC236}">
                  <a16:creationId xmlns:a16="http://schemas.microsoft.com/office/drawing/2014/main" id="{F9D1B526-11E8-4BC9-88A5-41AC0313B770}"/>
                </a:ext>
              </a:extLst>
            </p:cNvPr>
            <p:cNvCxnSpPr>
              <a:cxnSpLocks/>
              <a:stCxn id="648" idx="1"/>
              <a:endCxn id="648" idx="3"/>
            </p:cNvCxnSpPr>
            <p:nvPr/>
          </p:nvCxnSpPr>
          <p:spPr>
            <a:xfrm flipH="1">
              <a:off x="713187" y="6612466"/>
              <a:ext cx="1588800" cy="219069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1" name="テキスト ボックス 650">
              <a:extLst>
                <a:ext uri="{FF2B5EF4-FFF2-40B4-BE49-F238E27FC236}">
                  <a16:creationId xmlns:a16="http://schemas.microsoft.com/office/drawing/2014/main" id="{C57F933E-E1E6-468D-9C18-415FAB6A7AC7}"/>
                </a:ext>
              </a:extLst>
            </p:cNvPr>
            <p:cNvSpPr txBox="1"/>
            <p:nvPr/>
          </p:nvSpPr>
          <p:spPr>
            <a:xfrm>
              <a:off x="1267308" y="8635937"/>
              <a:ext cx="1161928" cy="873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652" name="グループ化 651">
            <a:extLst>
              <a:ext uri="{FF2B5EF4-FFF2-40B4-BE49-F238E27FC236}">
                <a16:creationId xmlns:a16="http://schemas.microsoft.com/office/drawing/2014/main" id="{A20B2ADF-DBD7-4A2C-B24F-D97F6B59877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129734" y="2357085"/>
            <a:ext cx="1015200" cy="670867"/>
            <a:chOff x="-154134" y="6339302"/>
            <a:chExt cx="4795428" cy="3168928"/>
          </a:xfrm>
        </p:grpSpPr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34B5E126-D1CC-45DB-9BD2-FA41B28212A4}"/>
                </a:ext>
              </a:extLst>
            </p:cNvPr>
            <p:cNvSpPr/>
            <p:nvPr/>
          </p:nvSpPr>
          <p:spPr>
            <a:xfrm rot="14887984">
              <a:off x="-835055" y="7733993"/>
              <a:ext cx="1912062" cy="550219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6E5B488E-8353-4B54-BD0C-77090D3BDB2C}"/>
                </a:ext>
              </a:extLst>
            </p:cNvPr>
            <p:cNvSpPr/>
            <p:nvPr/>
          </p:nvSpPr>
          <p:spPr>
            <a:xfrm rot="8700000" flipH="1">
              <a:off x="2858281" y="8211043"/>
              <a:ext cx="1783013" cy="594074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台形 654">
              <a:extLst>
                <a:ext uri="{FF2B5EF4-FFF2-40B4-BE49-F238E27FC236}">
                  <a16:creationId xmlns:a16="http://schemas.microsoft.com/office/drawing/2014/main" id="{7938DDE5-06FE-48FA-A997-304E479165E1}"/>
                </a:ext>
              </a:extLst>
            </p:cNvPr>
            <p:cNvSpPr/>
            <p:nvPr/>
          </p:nvSpPr>
          <p:spPr>
            <a:xfrm rot="10800000" flipH="1">
              <a:off x="1574354" y="8768779"/>
              <a:ext cx="540794" cy="53684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BA464760-BA56-40F3-8BB3-05E3C6F86D7B}"/>
                </a:ext>
              </a:extLst>
            </p:cNvPr>
            <p:cNvSpPr/>
            <p:nvPr/>
          </p:nvSpPr>
          <p:spPr>
            <a:xfrm rot="3480000" flipH="1">
              <a:off x="575936" y="5677553"/>
              <a:ext cx="998809" cy="2322308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F9D00D62-5EED-4118-A971-F09E17722A2A}"/>
                </a:ext>
              </a:extLst>
            </p:cNvPr>
            <p:cNvSpPr/>
            <p:nvPr/>
          </p:nvSpPr>
          <p:spPr>
            <a:xfrm flipH="1">
              <a:off x="-143052" y="6612466"/>
              <a:ext cx="4576162" cy="2194749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379465 w 967198"/>
                <a:gd name="connsiteY5" fmla="*/ 448183 h 463873"/>
                <a:gd name="connsiteX6" fmla="*/ 326332 w 967198"/>
                <a:gd name="connsiteY6" fmla="*/ 463873 h 463873"/>
                <a:gd name="connsiteX7" fmla="*/ 0 w 967198"/>
                <a:gd name="connsiteY7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79465 w 967198"/>
                <a:gd name="connsiteY4" fmla="*/ 448183 h 463873"/>
                <a:gd name="connsiteX5" fmla="*/ 326332 w 967198"/>
                <a:gd name="connsiteY5" fmla="*/ 463873 h 463873"/>
                <a:gd name="connsiteX6" fmla="*/ 0 w 967198"/>
                <a:gd name="connsiteY6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326332 w 967198"/>
                <a:gd name="connsiteY4" fmla="*/ 463873 h 463873"/>
                <a:gd name="connsiteX5" fmla="*/ 0 w 967198"/>
                <a:gd name="connsiteY5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58" name="直線コネクタ 657">
              <a:extLst>
                <a:ext uri="{FF2B5EF4-FFF2-40B4-BE49-F238E27FC236}">
                  <a16:creationId xmlns:a16="http://schemas.microsoft.com/office/drawing/2014/main" id="{B6112D90-70B1-4922-B88A-46891DC89727}"/>
                </a:ext>
              </a:extLst>
            </p:cNvPr>
            <p:cNvCxnSpPr>
              <a:cxnSpLocks/>
              <a:stCxn id="657" idx="17"/>
            </p:cNvCxnSpPr>
            <p:nvPr/>
          </p:nvCxnSpPr>
          <p:spPr>
            <a:xfrm>
              <a:off x="2312139" y="6616939"/>
              <a:ext cx="574266" cy="218010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線コネクタ 658">
              <a:extLst>
                <a:ext uri="{FF2B5EF4-FFF2-40B4-BE49-F238E27FC236}">
                  <a16:creationId xmlns:a16="http://schemas.microsoft.com/office/drawing/2014/main" id="{09F997EA-3D7C-4EC7-9F6A-C7EDF60B4E73}"/>
                </a:ext>
              </a:extLst>
            </p:cNvPr>
            <p:cNvCxnSpPr>
              <a:cxnSpLocks/>
              <a:stCxn id="657" idx="1"/>
              <a:endCxn id="657" idx="3"/>
            </p:cNvCxnSpPr>
            <p:nvPr/>
          </p:nvCxnSpPr>
          <p:spPr>
            <a:xfrm flipH="1">
              <a:off x="713187" y="6612466"/>
              <a:ext cx="1588800" cy="219069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0" name="テキスト ボックス 659">
              <a:extLst>
                <a:ext uri="{FF2B5EF4-FFF2-40B4-BE49-F238E27FC236}">
                  <a16:creationId xmlns:a16="http://schemas.microsoft.com/office/drawing/2014/main" id="{3BD3D195-711F-481B-92D8-82F965592FCF}"/>
                </a:ext>
              </a:extLst>
            </p:cNvPr>
            <p:cNvSpPr txBox="1"/>
            <p:nvPr/>
          </p:nvSpPr>
          <p:spPr>
            <a:xfrm>
              <a:off x="1294759" y="8635936"/>
              <a:ext cx="1107030" cy="87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661" name="フリーフォーム: 図形 660">
            <a:extLst>
              <a:ext uri="{FF2B5EF4-FFF2-40B4-BE49-F238E27FC236}">
                <a16:creationId xmlns:a16="http://schemas.microsoft.com/office/drawing/2014/main" id="{F485974D-EE1D-4344-85EB-488A1D246BAF}"/>
              </a:ext>
            </a:extLst>
          </p:cNvPr>
          <p:cNvSpPr/>
          <p:nvPr/>
        </p:nvSpPr>
        <p:spPr>
          <a:xfrm>
            <a:off x="4419225" y="1932998"/>
            <a:ext cx="1045" cy="3972"/>
          </a:xfrm>
          <a:custGeom>
            <a:avLst/>
            <a:gdLst>
              <a:gd name="connsiteX0" fmla="*/ 0 w 1045"/>
              <a:gd name="connsiteY0" fmla="*/ 0 h 3972"/>
              <a:gd name="connsiteX1" fmla="*/ 1045 w 1045"/>
              <a:gd name="connsiteY1" fmla="*/ 0 h 3972"/>
              <a:gd name="connsiteX2" fmla="*/ 0 w 1045"/>
              <a:gd name="connsiteY2" fmla="*/ 3972 h 3972"/>
              <a:gd name="connsiteX3" fmla="*/ 0 w 1045"/>
              <a:gd name="connsiteY3" fmla="*/ 0 h 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" h="3972">
                <a:moveTo>
                  <a:pt x="0" y="0"/>
                </a:moveTo>
                <a:lnTo>
                  <a:pt x="1045" y="0"/>
                </a:lnTo>
                <a:lnTo>
                  <a:pt x="0" y="39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: 図形 661">
            <a:extLst>
              <a:ext uri="{FF2B5EF4-FFF2-40B4-BE49-F238E27FC236}">
                <a16:creationId xmlns:a16="http://schemas.microsoft.com/office/drawing/2014/main" id="{E5BA4653-0E9E-4753-B54C-25F037ADE1FC}"/>
              </a:ext>
            </a:extLst>
          </p:cNvPr>
          <p:cNvSpPr/>
          <p:nvPr/>
        </p:nvSpPr>
        <p:spPr>
          <a:xfrm>
            <a:off x="5480285" y="1932998"/>
            <a:ext cx="1992" cy="7572"/>
          </a:xfrm>
          <a:custGeom>
            <a:avLst/>
            <a:gdLst>
              <a:gd name="connsiteX0" fmla="*/ 0 w 1992"/>
              <a:gd name="connsiteY0" fmla="*/ 0 h 7572"/>
              <a:gd name="connsiteX1" fmla="*/ 1992 w 1992"/>
              <a:gd name="connsiteY1" fmla="*/ 0 h 7572"/>
              <a:gd name="connsiteX2" fmla="*/ 1992 w 1992"/>
              <a:gd name="connsiteY2" fmla="*/ 7572 h 7572"/>
              <a:gd name="connsiteX3" fmla="*/ 0 w 1992"/>
              <a:gd name="connsiteY3" fmla="*/ 0 h 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" h="7572">
                <a:moveTo>
                  <a:pt x="0" y="0"/>
                </a:moveTo>
                <a:lnTo>
                  <a:pt x="1992" y="0"/>
                </a:lnTo>
                <a:lnTo>
                  <a:pt x="1992" y="7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64" name="グループ化 763">
            <a:extLst>
              <a:ext uri="{FF2B5EF4-FFF2-40B4-BE49-F238E27FC236}">
                <a16:creationId xmlns:a16="http://schemas.microsoft.com/office/drawing/2014/main" id="{0535E4DA-381A-49A9-84B1-42F12D170237}"/>
              </a:ext>
            </a:extLst>
          </p:cNvPr>
          <p:cNvGrpSpPr/>
          <p:nvPr/>
        </p:nvGrpSpPr>
        <p:grpSpPr>
          <a:xfrm>
            <a:off x="1550549" y="6320319"/>
            <a:ext cx="1573724" cy="356453"/>
            <a:chOff x="3527108" y="9302965"/>
            <a:chExt cx="1573724" cy="356453"/>
          </a:xfrm>
        </p:grpSpPr>
        <p:pic>
          <p:nvPicPr>
            <p:cNvPr id="767" name="グラフィックス 766" descr="繰り返し 枠線">
              <a:extLst>
                <a:ext uri="{FF2B5EF4-FFF2-40B4-BE49-F238E27FC236}">
                  <a16:creationId xmlns:a16="http://schemas.microsoft.com/office/drawing/2014/main" id="{68676EE1-B272-4C27-B5ED-AC1155EA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768" name="グループ化 767">
              <a:extLst>
                <a:ext uri="{FF2B5EF4-FFF2-40B4-BE49-F238E27FC236}">
                  <a16:creationId xmlns:a16="http://schemas.microsoft.com/office/drawing/2014/main" id="{CAB67848-F23D-4391-BCEF-910CB1A37766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779" name="フリーフォーム: 図形 778">
                <a:extLst>
                  <a:ext uri="{FF2B5EF4-FFF2-40B4-BE49-F238E27FC236}">
                    <a16:creationId xmlns:a16="http://schemas.microsoft.com/office/drawing/2014/main" id="{FB89F7AA-4AF1-49C8-984B-8FB5C0CD6384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0" name="四角形: 角を丸くする 779">
                <a:extLst>
                  <a:ext uri="{FF2B5EF4-FFF2-40B4-BE49-F238E27FC236}">
                    <a16:creationId xmlns:a16="http://schemas.microsoft.com/office/drawing/2014/main" id="{327BBF16-864B-456C-9776-9662D8C34171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1" name="フリーフォーム: 図形 780">
                <a:extLst>
                  <a:ext uri="{FF2B5EF4-FFF2-40B4-BE49-F238E27FC236}">
                    <a16:creationId xmlns:a16="http://schemas.microsoft.com/office/drawing/2014/main" id="{DE40D25C-5386-4449-880D-2687099CEB45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1" name="グループ化 770">
              <a:extLst>
                <a:ext uri="{FF2B5EF4-FFF2-40B4-BE49-F238E27FC236}">
                  <a16:creationId xmlns:a16="http://schemas.microsoft.com/office/drawing/2014/main" id="{19CEFCC4-974D-4CAC-9ABB-C5AB914E4C7B}"/>
                </a:ext>
              </a:extLst>
            </p:cNvPr>
            <p:cNvGrpSpPr/>
            <p:nvPr/>
          </p:nvGrpSpPr>
          <p:grpSpPr>
            <a:xfrm rot="10800000">
              <a:off x="3527108" y="9340189"/>
              <a:ext cx="805389" cy="288000"/>
              <a:chOff x="2237848" y="9331191"/>
              <a:chExt cx="805389" cy="288000"/>
            </a:xfrm>
          </p:grpSpPr>
          <p:grpSp>
            <p:nvGrpSpPr>
              <p:cNvPr id="772" name="グループ化 771">
                <a:extLst>
                  <a:ext uri="{FF2B5EF4-FFF2-40B4-BE49-F238E27FC236}">
                    <a16:creationId xmlns:a16="http://schemas.microsoft.com/office/drawing/2014/main" id="{9F5CBF4B-EFA9-43CC-ABD2-991DC0AD0CEB}"/>
                  </a:ext>
                </a:extLst>
              </p:cNvPr>
              <p:cNvGrpSpPr/>
              <p:nvPr/>
            </p:nvGrpSpPr>
            <p:grpSpPr>
              <a:xfrm>
                <a:off x="2370542" y="9331191"/>
                <a:ext cx="540000" cy="288000"/>
                <a:chOff x="2379570" y="9331191"/>
                <a:chExt cx="540000" cy="288000"/>
              </a:xfrm>
            </p:grpSpPr>
            <p:sp>
              <p:nvSpPr>
                <p:cNvPr id="777" name="正方形/長方形 776">
                  <a:extLst>
                    <a:ext uri="{FF2B5EF4-FFF2-40B4-BE49-F238E27FC236}">
                      <a16:creationId xmlns:a16="http://schemas.microsoft.com/office/drawing/2014/main" id="{7AD81314-6A3A-435F-B618-32619FC47354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8" name="正方形/長方形 777">
                  <a:extLst>
                    <a:ext uri="{FF2B5EF4-FFF2-40B4-BE49-F238E27FC236}">
                      <a16:creationId xmlns:a16="http://schemas.microsoft.com/office/drawing/2014/main" id="{C9657B95-7C82-46C2-931F-90A26603C749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898B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73" name="グループ化 772">
                <a:extLst>
                  <a:ext uri="{FF2B5EF4-FFF2-40B4-BE49-F238E27FC236}">
                    <a16:creationId xmlns:a16="http://schemas.microsoft.com/office/drawing/2014/main" id="{C76E09F5-07E9-43A8-A3AB-32FAD1D62B35}"/>
                  </a:ext>
                </a:extLst>
              </p:cNvPr>
              <p:cNvGrpSpPr/>
              <p:nvPr/>
            </p:nvGrpSpPr>
            <p:grpSpPr>
              <a:xfrm>
                <a:off x="2237848" y="9403191"/>
                <a:ext cx="805389" cy="144000"/>
                <a:chOff x="2237849" y="9403191"/>
                <a:chExt cx="111392" cy="144000"/>
              </a:xfrm>
            </p:grpSpPr>
            <p:cxnSp>
              <p:nvCxnSpPr>
                <p:cNvPr id="774" name="直線コネクタ 773">
                  <a:extLst>
                    <a:ext uri="{FF2B5EF4-FFF2-40B4-BE49-F238E27FC236}">
                      <a16:creationId xmlns:a16="http://schemas.microsoft.com/office/drawing/2014/main" id="{67CC7BD7-2BCB-4C1B-9548-A7E1041DD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03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直線コネクタ 774">
                  <a:extLst>
                    <a:ext uri="{FF2B5EF4-FFF2-40B4-BE49-F238E27FC236}">
                      <a16:creationId xmlns:a16="http://schemas.microsoft.com/office/drawing/2014/main" id="{0548921C-4907-4ABD-B741-BA0301074E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75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直線コネクタ 775">
                  <a:extLst>
                    <a:ext uri="{FF2B5EF4-FFF2-40B4-BE49-F238E27FC236}">
                      <a16:creationId xmlns:a16="http://schemas.microsoft.com/office/drawing/2014/main" id="{DB5DB7E1-30CA-405F-A480-AF96C6A61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547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0C3B7DC-DB24-4268-95E2-050EBA1807E0}"/>
              </a:ext>
            </a:extLst>
          </p:cNvPr>
          <p:cNvGrpSpPr/>
          <p:nvPr/>
        </p:nvGrpSpPr>
        <p:grpSpPr>
          <a:xfrm>
            <a:off x="5980728" y="1095336"/>
            <a:ext cx="789273" cy="1231951"/>
            <a:chOff x="5980728" y="1095336"/>
            <a:chExt cx="789273" cy="123195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A344333-6C96-4D20-8268-3199E8FE2064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9A6DDDB0-7531-4548-8AE9-515E0904D318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66574927-64A1-43E1-B482-A4374E6BEBA4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0AAF1D9B-49A8-4EF3-A66E-0A48227305DD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7" name="フリーフォーム: 図形 876">
                  <a:extLst>
                    <a:ext uri="{FF2B5EF4-FFF2-40B4-BE49-F238E27FC236}">
                      <a16:creationId xmlns:a16="http://schemas.microsoft.com/office/drawing/2014/main" id="{42D2317C-0E09-45E2-9265-8D9EA42E6C00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8" name="フリーフォーム: 図形 877">
                  <a:extLst>
                    <a:ext uri="{FF2B5EF4-FFF2-40B4-BE49-F238E27FC236}">
                      <a16:creationId xmlns:a16="http://schemas.microsoft.com/office/drawing/2014/main" id="{2E2CC85E-BC12-499B-96BC-C7F482044196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709C1BBA-C4CF-43E5-A4CA-AB39EE23F910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4" name="フリーフォーム: 図形 873">
                  <a:extLst>
                    <a:ext uri="{FF2B5EF4-FFF2-40B4-BE49-F238E27FC236}">
                      <a16:creationId xmlns:a16="http://schemas.microsoft.com/office/drawing/2014/main" id="{1F677B53-4309-46E0-8E92-51D584327599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5" name="フリーフォーム: 図形 874">
                  <a:extLst>
                    <a:ext uri="{FF2B5EF4-FFF2-40B4-BE49-F238E27FC236}">
                      <a16:creationId xmlns:a16="http://schemas.microsoft.com/office/drawing/2014/main" id="{BC279B8F-DF22-42FA-B3A9-B934E981B43B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6" name="フリーフォーム: 図形 875">
                  <a:extLst>
                    <a:ext uri="{FF2B5EF4-FFF2-40B4-BE49-F238E27FC236}">
                      <a16:creationId xmlns:a16="http://schemas.microsoft.com/office/drawing/2014/main" id="{9A1871FD-D4F2-49F7-AEE3-B5F2DF4A4BAC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68" name="テキスト ボックス 867">
                <a:extLst>
                  <a:ext uri="{FF2B5EF4-FFF2-40B4-BE49-F238E27FC236}">
                    <a16:creationId xmlns:a16="http://schemas.microsoft.com/office/drawing/2014/main" id="{E5F72DC0-CF6C-41A7-A396-64CC1ED1F0E2}"/>
                  </a:ext>
                </a:extLst>
              </p:cNvPr>
              <p:cNvSpPr txBox="1"/>
              <p:nvPr/>
            </p:nvSpPr>
            <p:spPr>
              <a:xfrm>
                <a:off x="6242807" y="109533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*R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EEF2AA1-CDF1-4489-A5A9-0628D8356239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892" name="正方形/長方形 891">
                <a:extLst>
                  <a:ext uri="{FF2B5EF4-FFF2-40B4-BE49-F238E27FC236}">
                    <a16:creationId xmlns:a16="http://schemas.microsoft.com/office/drawing/2014/main" id="{EED14D60-7F61-418C-B65A-C029090713B9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3" name="正方形/長方形 892">
                <a:extLst>
                  <a:ext uri="{FF2B5EF4-FFF2-40B4-BE49-F238E27FC236}">
                    <a16:creationId xmlns:a16="http://schemas.microsoft.com/office/drawing/2014/main" id="{1F9A1FFC-8B1F-4C1F-84F3-C9FE52B017E3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4" name="正方形/長方形 893">
                <a:extLst>
                  <a:ext uri="{FF2B5EF4-FFF2-40B4-BE49-F238E27FC236}">
                    <a16:creationId xmlns:a16="http://schemas.microsoft.com/office/drawing/2014/main" id="{483F5D8A-0629-4F5B-9CCE-7797AFAF8417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5" name="正方形/長方形 894">
                <a:extLst>
                  <a:ext uri="{FF2B5EF4-FFF2-40B4-BE49-F238E27FC236}">
                    <a16:creationId xmlns:a16="http://schemas.microsoft.com/office/drawing/2014/main" id="{53B56EE8-8528-4C31-ACE6-C62EF29A9A74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6" name="正方形/長方形 895">
                <a:extLst>
                  <a:ext uri="{FF2B5EF4-FFF2-40B4-BE49-F238E27FC236}">
                    <a16:creationId xmlns:a16="http://schemas.microsoft.com/office/drawing/2014/main" id="{9947E9B9-419F-46E8-8D29-0308F73C65B6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6B97AED-1E6A-440E-850D-59DA7DF8348F}"/>
                </a:ext>
              </a:extLst>
            </p:cNvPr>
            <p:cNvGrpSpPr/>
            <p:nvPr/>
          </p:nvGrpSpPr>
          <p:grpSpPr>
            <a:xfrm>
              <a:off x="6269258" y="1430462"/>
              <a:ext cx="216000" cy="612000"/>
              <a:chOff x="6269258" y="1430462"/>
              <a:chExt cx="216000" cy="612000"/>
            </a:xfrm>
          </p:grpSpPr>
          <p:cxnSp>
            <p:nvCxnSpPr>
              <p:cNvPr id="888" name="直線コネクタ 887">
                <a:extLst>
                  <a:ext uri="{FF2B5EF4-FFF2-40B4-BE49-F238E27FC236}">
                    <a16:creationId xmlns:a16="http://schemas.microsoft.com/office/drawing/2014/main" id="{DFD03788-065E-4354-A324-A403B88F2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1430462"/>
                <a:ext cx="216000" cy="0"/>
              </a:xfrm>
              <a:prstGeom prst="line">
                <a:avLst/>
              </a:prstGeom>
              <a:ln w="3175" cap="rnd">
                <a:noFill/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直線コネクタ 888">
                <a:extLst>
                  <a:ext uri="{FF2B5EF4-FFF2-40B4-BE49-F238E27FC236}">
                    <a16:creationId xmlns:a16="http://schemas.microsoft.com/office/drawing/2014/main" id="{B5BE911B-7469-4445-ABE7-0C96E44609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2042462"/>
                <a:ext cx="216000" cy="0"/>
              </a:xfrm>
              <a:prstGeom prst="line">
                <a:avLst/>
              </a:prstGeom>
              <a:ln w="3175" cap="rnd">
                <a:noFill/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直線コネクタ 889">
                <a:extLst>
                  <a:ext uri="{FF2B5EF4-FFF2-40B4-BE49-F238E27FC236}">
                    <a16:creationId xmlns:a16="http://schemas.microsoft.com/office/drawing/2014/main" id="{66812DA6-0A14-44D5-9CAB-478CA7BD9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9258" y="1430462"/>
                <a:ext cx="0" cy="612000"/>
              </a:xfrm>
              <a:prstGeom prst="line">
                <a:avLst/>
              </a:prstGeom>
              <a:ln w="3175" cap="rnd">
                <a:noFill/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直線コネクタ 890">
                <a:extLst>
                  <a:ext uri="{FF2B5EF4-FFF2-40B4-BE49-F238E27FC236}">
                    <a16:creationId xmlns:a16="http://schemas.microsoft.com/office/drawing/2014/main" id="{4A8BA74B-D97E-4F0C-981F-739A08C3F2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5258" y="1430462"/>
                <a:ext cx="0" cy="612000"/>
              </a:xfrm>
              <a:prstGeom prst="line">
                <a:avLst/>
              </a:prstGeom>
              <a:ln w="3175" cap="rnd">
                <a:noFill/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A2722F9-2B79-4F6C-A524-7C3976FFEA03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886" name="フリーフォーム: 図形 885">
                <a:extLst>
                  <a:ext uri="{FF2B5EF4-FFF2-40B4-BE49-F238E27FC236}">
                    <a16:creationId xmlns:a16="http://schemas.microsoft.com/office/drawing/2014/main" id="{5B23DC16-D3BB-436E-AF73-2FBEC31F8143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フリーフォーム: 図形 886">
                <a:extLst>
                  <a:ext uri="{FF2B5EF4-FFF2-40B4-BE49-F238E27FC236}">
                    <a16:creationId xmlns:a16="http://schemas.microsoft.com/office/drawing/2014/main" id="{FAF39208-BD97-477B-8B84-EBA7E9E5AF19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フリーフォーム: 図形 883">
                <a:extLst>
                  <a:ext uri="{FF2B5EF4-FFF2-40B4-BE49-F238E27FC236}">
                    <a16:creationId xmlns:a16="http://schemas.microsoft.com/office/drawing/2014/main" id="{8596DAEC-28D4-4362-B9C2-7C5F5E3E4BB1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フリーフォーム: 図形 884">
                <a:extLst>
                  <a:ext uri="{FF2B5EF4-FFF2-40B4-BE49-F238E27FC236}">
                    <a16:creationId xmlns:a16="http://schemas.microsoft.com/office/drawing/2014/main" id="{09829138-BA27-4ACE-A975-D4486B696889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13" name="グループ化 1012">
            <a:extLst>
              <a:ext uri="{FF2B5EF4-FFF2-40B4-BE49-F238E27FC236}">
                <a16:creationId xmlns:a16="http://schemas.microsoft.com/office/drawing/2014/main" id="{FD4DDEE5-7F26-454F-AC40-4956025E6479}"/>
              </a:ext>
            </a:extLst>
          </p:cNvPr>
          <p:cNvGrpSpPr/>
          <p:nvPr/>
        </p:nvGrpSpPr>
        <p:grpSpPr>
          <a:xfrm>
            <a:off x="3772680" y="846779"/>
            <a:ext cx="2010211" cy="3419998"/>
            <a:chOff x="142195" y="5177983"/>
            <a:chExt cx="2010211" cy="3419998"/>
          </a:xfrm>
        </p:grpSpPr>
        <p:grpSp>
          <p:nvGrpSpPr>
            <p:cNvPr id="1014" name="グループ化 1013">
              <a:extLst>
                <a:ext uri="{FF2B5EF4-FFF2-40B4-BE49-F238E27FC236}">
                  <a16:creationId xmlns:a16="http://schemas.microsoft.com/office/drawing/2014/main" id="{AFC544CC-EDA1-4607-9288-560545B18A24}"/>
                </a:ext>
              </a:extLst>
            </p:cNvPr>
            <p:cNvGrpSpPr/>
            <p:nvPr/>
          </p:nvGrpSpPr>
          <p:grpSpPr>
            <a:xfrm>
              <a:off x="142195" y="5177983"/>
              <a:ext cx="2010211" cy="3419998"/>
              <a:chOff x="142195" y="5177983"/>
              <a:chExt cx="2010211" cy="3419998"/>
            </a:xfrm>
          </p:grpSpPr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7B3F5B8D-E297-4E4B-B566-A756D25BFA95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7" name="フリーフォーム: 図形 1016">
                <a:extLst>
                  <a:ext uri="{FF2B5EF4-FFF2-40B4-BE49-F238E27FC236}">
                    <a16:creationId xmlns:a16="http://schemas.microsoft.com/office/drawing/2014/main" id="{DC196950-03C6-4801-91EA-B9DDB39D8014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8" name="フリーフォーム: 図形 1017">
                <a:extLst>
                  <a:ext uri="{FF2B5EF4-FFF2-40B4-BE49-F238E27FC236}">
                    <a16:creationId xmlns:a16="http://schemas.microsoft.com/office/drawing/2014/main" id="{C6532843-C460-43FC-957C-A429B3B2188A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9" name="フリーフォーム: 図形 1018">
                <a:extLst>
                  <a:ext uri="{FF2B5EF4-FFF2-40B4-BE49-F238E27FC236}">
                    <a16:creationId xmlns:a16="http://schemas.microsoft.com/office/drawing/2014/main" id="{556199DB-8EF1-42BE-83E8-184EC4D20E53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0" name="フリーフォーム: 図形 1019">
                <a:extLst>
                  <a:ext uri="{FF2B5EF4-FFF2-40B4-BE49-F238E27FC236}">
                    <a16:creationId xmlns:a16="http://schemas.microsoft.com/office/drawing/2014/main" id="{67992A73-55B4-456B-BAA4-3D49845FEECC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1" name="フリーフォーム: 図形 1020">
                <a:extLst>
                  <a:ext uri="{FF2B5EF4-FFF2-40B4-BE49-F238E27FC236}">
                    <a16:creationId xmlns:a16="http://schemas.microsoft.com/office/drawing/2014/main" id="{D807AF01-67B2-416F-A017-4DDCAE3C75FF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2" name="フリーフォーム: 図形 1021">
                <a:extLst>
                  <a:ext uri="{FF2B5EF4-FFF2-40B4-BE49-F238E27FC236}">
                    <a16:creationId xmlns:a16="http://schemas.microsoft.com/office/drawing/2014/main" id="{803D1A0A-1FA9-4C42-A95B-22A84278DBFE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3" name="正方形/長方形 1022">
                <a:extLst>
                  <a:ext uri="{FF2B5EF4-FFF2-40B4-BE49-F238E27FC236}">
                    <a16:creationId xmlns:a16="http://schemas.microsoft.com/office/drawing/2014/main" id="{5FF190AF-8070-4A1C-A96D-5FC1332986A4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正方形/長方形 1023">
                <a:extLst>
                  <a:ext uri="{FF2B5EF4-FFF2-40B4-BE49-F238E27FC236}">
                    <a16:creationId xmlns:a16="http://schemas.microsoft.com/office/drawing/2014/main" id="{5275FA59-511C-4392-8511-0197DED39367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5" name="グループ化 1024">
                <a:extLst>
                  <a:ext uri="{FF2B5EF4-FFF2-40B4-BE49-F238E27FC236}">
                    <a16:creationId xmlns:a16="http://schemas.microsoft.com/office/drawing/2014/main" id="{93B08E4E-2DE6-4272-928F-B120F5482064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3C26E176-0C52-4B03-A42D-644A630F892A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6600E885-A0EE-448E-AB47-2076F2757EDE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B17521BC-B44C-4567-9CEC-0D5D667D8D58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B84B5FD1-1B25-4F16-B3A5-48F4685A449B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26" name="正方形/長方形 1025">
                <a:extLst>
                  <a:ext uri="{FF2B5EF4-FFF2-40B4-BE49-F238E27FC236}">
                    <a16:creationId xmlns:a16="http://schemas.microsoft.com/office/drawing/2014/main" id="{08C60BC7-7821-4E57-AEE2-D5AC90258576}"/>
                  </a:ext>
                </a:extLst>
              </p:cNvPr>
              <p:cNvSpPr/>
              <p:nvPr/>
            </p:nvSpPr>
            <p:spPr>
              <a:xfrm rot="16200000">
                <a:off x="1324406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正方形/長方形 1026">
                <a:extLst>
                  <a:ext uri="{FF2B5EF4-FFF2-40B4-BE49-F238E27FC236}">
                    <a16:creationId xmlns:a16="http://schemas.microsoft.com/office/drawing/2014/main" id="{D627FC01-90DC-4E9A-A82B-079A7408415E}"/>
                  </a:ext>
                </a:extLst>
              </p:cNvPr>
              <p:cNvSpPr/>
              <p:nvPr/>
            </p:nvSpPr>
            <p:spPr>
              <a:xfrm rot="16200000">
                <a:off x="1396406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8" name="グループ化 1027">
                <a:extLst>
                  <a:ext uri="{FF2B5EF4-FFF2-40B4-BE49-F238E27FC236}">
                    <a16:creationId xmlns:a16="http://schemas.microsoft.com/office/drawing/2014/main" id="{2EA2DF4B-F34C-44E9-8FFC-2FC32F38F480}"/>
                  </a:ext>
                </a:extLst>
              </p:cNvPr>
              <p:cNvGrpSpPr/>
              <p:nvPr/>
            </p:nvGrpSpPr>
            <p:grpSpPr>
              <a:xfrm rot="16200000">
                <a:off x="1464242" y="5322748"/>
                <a:ext cx="548977" cy="533986"/>
                <a:chOff x="1464242" y="5322748"/>
                <a:chExt cx="548977" cy="533986"/>
              </a:xfrm>
            </p:grpSpPr>
            <p:grpSp>
              <p:nvGrpSpPr>
                <p:cNvPr id="1034" name="グループ化 1033">
                  <a:extLst>
                    <a:ext uri="{FF2B5EF4-FFF2-40B4-BE49-F238E27FC236}">
                      <a16:creationId xmlns:a16="http://schemas.microsoft.com/office/drawing/2014/main" id="{1A7D90CA-8712-465F-9904-F96A082F6BE7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8325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1038" name="フリーフォーム: 図形 1037">
                    <a:extLst>
                      <a:ext uri="{FF2B5EF4-FFF2-40B4-BE49-F238E27FC236}">
                        <a16:creationId xmlns:a16="http://schemas.microsoft.com/office/drawing/2014/main" id="{55853D2D-98E1-4841-BCBB-85FBD4D806D0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9" name="フリーフォーム: 図形 1038">
                    <a:extLst>
                      <a:ext uri="{FF2B5EF4-FFF2-40B4-BE49-F238E27FC236}">
                        <a16:creationId xmlns:a16="http://schemas.microsoft.com/office/drawing/2014/main" id="{9F284EFF-875D-44AE-92AE-7DAD6C8236DA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35" name="グループ化 1034">
                  <a:extLst>
                    <a:ext uri="{FF2B5EF4-FFF2-40B4-BE49-F238E27FC236}">
                      <a16:creationId xmlns:a16="http://schemas.microsoft.com/office/drawing/2014/main" id="{5E00332D-82BD-46FC-B4D0-EA161DBB0022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4781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1036" name="フリーフォーム: 図形 1035">
                    <a:extLst>
                      <a:ext uri="{FF2B5EF4-FFF2-40B4-BE49-F238E27FC236}">
                        <a16:creationId xmlns:a16="http://schemas.microsoft.com/office/drawing/2014/main" id="{D9038EA3-31FA-402E-A5F3-690886CB0517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7" name="フリーフォーム: 図形 1036">
                    <a:extLst>
                      <a:ext uri="{FF2B5EF4-FFF2-40B4-BE49-F238E27FC236}">
                        <a16:creationId xmlns:a16="http://schemas.microsoft.com/office/drawing/2014/main" id="{F2459C09-8FB1-4254-9D35-E1C516635E26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29" name="正方形/長方形 1028">
                <a:extLst>
                  <a:ext uri="{FF2B5EF4-FFF2-40B4-BE49-F238E27FC236}">
                    <a16:creationId xmlns:a16="http://schemas.microsoft.com/office/drawing/2014/main" id="{628E4542-DB36-4ADF-A9F5-7CF70ACCD484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30" name="直線コネクタ 1029">
                <a:extLst>
                  <a:ext uri="{FF2B5EF4-FFF2-40B4-BE49-F238E27FC236}">
                    <a16:creationId xmlns:a16="http://schemas.microsoft.com/office/drawing/2014/main" id="{2B392533-7D9E-4086-8B95-9662DA1F8C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線コネクタ 1030">
                <a:extLst>
                  <a:ext uri="{FF2B5EF4-FFF2-40B4-BE49-F238E27FC236}">
                    <a16:creationId xmlns:a16="http://schemas.microsoft.com/office/drawing/2014/main" id="{2F3C0795-BD31-4572-9CDA-950E85A2A3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直線コネクタ 1031">
                <a:extLst>
                  <a:ext uri="{FF2B5EF4-FFF2-40B4-BE49-F238E27FC236}">
                    <a16:creationId xmlns:a16="http://schemas.microsoft.com/office/drawing/2014/main" id="{84DD1AF2-2AA4-4F8F-BCFA-B1B3B854F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5" name="フリーフォーム: 図形 1014">
              <a:extLst>
                <a:ext uri="{FF2B5EF4-FFF2-40B4-BE49-F238E27FC236}">
                  <a16:creationId xmlns:a16="http://schemas.microsoft.com/office/drawing/2014/main" id="{D64F490D-C30B-4F46-9E1A-2AA2DE9D486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6" name="テキスト ボックス 1015">
              <a:extLst>
                <a:ext uri="{FF2B5EF4-FFF2-40B4-BE49-F238E27FC236}">
                  <a16:creationId xmlns:a16="http://schemas.microsoft.com/office/drawing/2014/main" id="{AA17887A-410D-46C2-9AE4-E6ECBFD43486}"/>
                </a:ext>
              </a:extLst>
            </p:cNvPr>
            <p:cNvSpPr txBox="1"/>
            <p:nvPr/>
          </p:nvSpPr>
          <p:spPr>
            <a:xfrm>
              <a:off x="1012608" y="5870919"/>
              <a:ext cx="2696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*L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44" name="グループ化 1043">
            <a:extLst>
              <a:ext uri="{FF2B5EF4-FFF2-40B4-BE49-F238E27FC236}">
                <a16:creationId xmlns:a16="http://schemas.microsoft.com/office/drawing/2014/main" id="{AD5AC0EF-46B6-4627-97ED-0397F56EBA2B}"/>
              </a:ext>
            </a:extLst>
          </p:cNvPr>
          <p:cNvGrpSpPr/>
          <p:nvPr/>
        </p:nvGrpSpPr>
        <p:grpSpPr>
          <a:xfrm rot="10800000">
            <a:off x="4512942" y="2135200"/>
            <a:ext cx="2007830" cy="3419998"/>
            <a:chOff x="142195" y="5177983"/>
            <a:chExt cx="2007830" cy="3419998"/>
          </a:xfrm>
        </p:grpSpPr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E406C1DE-9B97-4976-BE88-C3F4CA87CA4C}"/>
                </a:ext>
              </a:extLst>
            </p:cNvPr>
            <p:cNvGrpSpPr/>
            <p:nvPr/>
          </p:nvGrpSpPr>
          <p:grpSpPr>
            <a:xfrm>
              <a:off x="142195" y="5177983"/>
              <a:ext cx="2007830" cy="3419998"/>
              <a:chOff x="142195" y="5177983"/>
              <a:chExt cx="2007830" cy="3419998"/>
            </a:xfrm>
          </p:grpSpPr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14076F62-A129-41F0-95E1-521C51ADB178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36690F84-0667-468F-B024-52118B91F240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7B5EBA78-04AD-4770-BADE-B9FEB9B4478E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6BFB2A9A-C775-4CFD-AFEB-0F265A8542EB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8A03CADE-2B69-46F0-9334-7A941014FE64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2490C58-C59D-4C2F-A312-D8AEBB143832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19DFA39D-2310-4049-BE64-605BEE356D8F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正方形/長方形 1053">
                <a:extLst>
                  <a:ext uri="{FF2B5EF4-FFF2-40B4-BE49-F238E27FC236}">
                    <a16:creationId xmlns:a16="http://schemas.microsoft.com/office/drawing/2014/main" id="{41AE75A4-28BE-4AE7-B591-108D153AC781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正方形/長方形 1054">
                <a:extLst>
                  <a:ext uri="{FF2B5EF4-FFF2-40B4-BE49-F238E27FC236}">
                    <a16:creationId xmlns:a16="http://schemas.microsoft.com/office/drawing/2014/main" id="{5E5F737B-314B-4D90-9B1D-94E5B0C4CB0D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56" name="グループ化 1055">
                <a:extLst>
                  <a:ext uri="{FF2B5EF4-FFF2-40B4-BE49-F238E27FC236}">
                    <a16:creationId xmlns:a16="http://schemas.microsoft.com/office/drawing/2014/main" id="{E0E3F700-E217-4C4B-AF07-6C3DDE256CD2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3795D112-B7C3-42DE-B4B0-CD5FC15C0548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1CAE680D-4838-4D8C-8FC7-6D949A02C010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A69D2FDD-389C-40F2-B0B6-EDA7C3D74DA6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9ECD335C-B678-4DF3-8EAA-A8B9F04E5147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57" name="正方形/長方形 1056">
                <a:extLst>
                  <a:ext uri="{FF2B5EF4-FFF2-40B4-BE49-F238E27FC236}">
                    <a16:creationId xmlns:a16="http://schemas.microsoft.com/office/drawing/2014/main" id="{3F6D617E-D1D3-47DE-82A6-B3B78EF9AD15}"/>
                  </a:ext>
                </a:extLst>
              </p:cNvPr>
              <p:cNvSpPr/>
              <p:nvPr/>
            </p:nvSpPr>
            <p:spPr>
              <a:xfrm rot="16200000">
                <a:off x="132202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正方形/長方形 1057">
                <a:extLst>
                  <a:ext uri="{FF2B5EF4-FFF2-40B4-BE49-F238E27FC236}">
                    <a16:creationId xmlns:a16="http://schemas.microsoft.com/office/drawing/2014/main" id="{5BEFBA3B-4BC5-4265-AD6E-3E8BDF867E52}"/>
                  </a:ext>
                </a:extLst>
              </p:cNvPr>
              <p:cNvSpPr/>
              <p:nvPr/>
            </p:nvSpPr>
            <p:spPr>
              <a:xfrm rot="16200000">
                <a:off x="139402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59" name="グループ化 1058">
                <a:extLst>
                  <a:ext uri="{FF2B5EF4-FFF2-40B4-BE49-F238E27FC236}">
                    <a16:creationId xmlns:a16="http://schemas.microsoft.com/office/drawing/2014/main" id="{CD4FBA48-65D8-435A-9D49-628FF574CCF9}"/>
                  </a:ext>
                </a:extLst>
              </p:cNvPr>
              <p:cNvGrpSpPr/>
              <p:nvPr/>
            </p:nvGrpSpPr>
            <p:grpSpPr>
              <a:xfrm rot="16200000">
                <a:off x="1461862" y="5322749"/>
                <a:ext cx="548977" cy="533986"/>
                <a:chOff x="1464242" y="5320367"/>
                <a:chExt cx="548977" cy="533986"/>
              </a:xfrm>
            </p:grpSpPr>
            <p:grpSp>
              <p:nvGrpSpPr>
                <p:cNvPr id="1065" name="グループ化 1064">
                  <a:extLst>
                    <a:ext uri="{FF2B5EF4-FFF2-40B4-BE49-F238E27FC236}">
                      <a16:creationId xmlns:a16="http://schemas.microsoft.com/office/drawing/2014/main" id="{6B47E76F-0215-4F59-B3F9-B1F9F65FA4F2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5944"/>
                  <a:ext cx="217530" cy="206375"/>
                  <a:chOff x="3069086" y="5802089"/>
                  <a:chExt cx="217530" cy="206375"/>
                </a:xfrm>
              </p:grpSpPr>
              <p:sp>
                <p:nvSpPr>
                  <p:cNvPr id="1069" name="フリーフォーム: 図形 1068">
                    <a:extLst>
                      <a:ext uri="{FF2B5EF4-FFF2-40B4-BE49-F238E27FC236}">
                        <a16:creationId xmlns:a16="http://schemas.microsoft.com/office/drawing/2014/main" id="{5F380780-89B3-45AB-A3BE-51931D40868F}"/>
                      </a:ext>
                    </a:extLst>
                  </p:cNvPr>
                  <p:cNvSpPr/>
                  <p:nvPr/>
                </p:nvSpPr>
                <p:spPr>
                  <a:xfrm>
                    <a:off x="3069086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0" name="フリーフォーム: 図形 1069">
                    <a:extLst>
                      <a:ext uri="{FF2B5EF4-FFF2-40B4-BE49-F238E27FC236}">
                        <a16:creationId xmlns:a16="http://schemas.microsoft.com/office/drawing/2014/main" id="{81FECBE3-AA9A-4F41-A210-AA2004695B8B}"/>
                      </a:ext>
                    </a:extLst>
                  </p:cNvPr>
                  <p:cNvSpPr/>
                  <p:nvPr/>
                </p:nvSpPr>
                <p:spPr>
                  <a:xfrm>
                    <a:off x="3112010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66" name="グループ化 1065">
                  <a:extLst>
                    <a:ext uri="{FF2B5EF4-FFF2-40B4-BE49-F238E27FC236}">
                      <a16:creationId xmlns:a16="http://schemas.microsoft.com/office/drawing/2014/main" id="{E3AE30A5-3F8B-4D04-B47A-80073C388528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2400"/>
                  <a:ext cx="217530" cy="206375"/>
                  <a:chOff x="3064324" y="5802089"/>
                  <a:chExt cx="217530" cy="206375"/>
                </a:xfrm>
              </p:grpSpPr>
              <p:sp>
                <p:nvSpPr>
                  <p:cNvPr id="1067" name="フリーフォーム: 図形 1066">
                    <a:extLst>
                      <a:ext uri="{FF2B5EF4-FFF2-40B4-BE49-F238E27FC236}">
                        <a16:creationId xmlns:a16="http://schemas.microsoft.com/office/drawing/2014/main" id="{2F01AAE7-4CCD-4BFF-87B9-147A9B45BA70}"/>
                      </a:ext>
                    </a:extLst>
                  </p:cNvPr>
                  <p:cNvSpPr/>
                  <p:nvPr/>
                </p:nvSpPr>
                <p:spPr>
                  <a:xfrm>
                    <a:off x="3064324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8" name="フリーフォーム: 図形 1067">
                    <a:extLst>
                      <a:ext uri="{FF2B5EF4-FFF2-40B4-BE49-F238E27FC236}">
                        <a16:creationId xmlns:a16="http://schemas.microsoft.com/office/drawing/2014/main" id="{008D0A02-1D0D-4595-8D60-7C0A27C5057B}"/>
                      </a:ext>
                    </a:extLst>
                  </p:cNvPr>
                  <p:cNvSpPr/>
                  <p:nvPr/>
                </p:nvSpPr>
                <p:spPr>
                  <a:xfrm>
                    <a:off x="3107248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60" name="正方形/長方形 1059">
                <a:extLst>
                  <a:ext uri="{FF2B5EF4-FFF2-40B4-BE49-F238E27FC236}">
                    <a16:creationId xmlns:a16="http://schemas.microsoft.com/office/drawing/2014/main" id="{9A3358D2-994F-4A00-A9D4-A41D9951D55D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61" name="直線コネクタ 1060">
                <a:extLst>
                  <a:ext uri="{FF2B5EF4-FFF2-40B4-BE49-F238E27FC236}">
                    <a16:creationId xmlns:a16="http://schemas.microsoft.com/office/drawing/2014/main" id="{B0C8C4CF-9C78-49FF-B083-0CED8E5A1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直線コネクタ 1061">
                <a:extLst>
                  <a:ext uri="{FF2B5EF4-FFF2-40B4-BE49-F238E27FC236}">
                    <a16:creationId xmlns:a16="http://schemas.microsoft.com/office/drawing/2014/main" id="{E8A4B108-B689-485E-88EE-3D43372A9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直線コネクタ 1062">
                <a:extLst>
                  <a:ext uri="{FF2B5EF4-FFF2-40B4-BE49-F238E27FC236}">
                    <a16:creationId xmlns:a16="http://schemas.microsoft.com/office/drawing/2014/main" id="{08581103-4969-4198-AB7F-F6A25AC806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A4B64477-D23B-419E-8E17-6D4BEB0AD1B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テキスト ボックス 1046">
              <a:extLst>
                <a:ext uri="{FF2B5EF4-FFF2-40B4-BE49-F238E27FC236}">
                  <a16:creationId xmlns:a16="http://schemas.microsoft.com/office/drawing/2014/main" id="{DCA79B21-FED8-4448-8396-4E897A39202C}"/>
                </a:ext>
              </a:extLst>
            </p:cNvPr>
            <p:cNvSpPr txBox="1"/>
            <p:nvPr/>
          </p:nvSpPr>
          <p:spPr>
            <a:xfrm>
              <a:off x="1007799" y="5870919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*R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429" name="グループ化 428">
            <a:extLst>
              <a:ext uri="{FF2B5EF4-FFF2-40B4-BE49-F238E27FC236}">
                <a16:creationId xmlns:a16="http://schemas.microsoft.com/office/drawing/2014/main" id="{B3431043-5BA2-4D43-A142-3B0A5679C945}"/>
              </a:ext>
            </a:extLst>
          </p:cNvPr>
          <p:cNvGrpSpPr/>
          <p:nvPr/>
        </p:nvGrpSpPr>
        <p:grpSpPr>
          <a:xfrm>
            <a:off x="156834" y="925252"/>
            <a:ext cx="4129526" cy="5147999"/>
            <a:chOff x="2599010" y="4466777"/>
            <a:chExt cx="4129526" cy="5147999"/>
          </a:xfrm>
        </p:grpSpPr>
        <p:grpSp>
          <p:nvGrpSpPr>
            <p:cNvPr id="430" name="グループ化 429">
              <a:extLst>
                <a:ext uri="{FF2B5EF4-FFF2-40B4-BE49-F238E27FC236}">
                  <a16:creationId xmlns:a16="http://schemas.microsoft.com/office/drawing/2014/main" id="{BE770492-A098-4E9B-AAA2-833BBAE0B503}"/>
                </a:ext>
              </a:extLst>
            </p:cNvPr>
            <p:cNvGrpSpPr/>
            <p:nvPr/>
          </p:nvGrpSpPr>
          <p:grpSpPr>
            <a:xfrm>
              <a:off x="2599010" y="4610663"/>
              <a:ext cx="4129526" cy="5004113"/>
              <a:chOff x="2062180" y="4612410"/>
              <a:chExt cx="4129526" cy="5004113"/>
            </a:xfrm>
          </p:grpSpPr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417A977C-6212-4FA3-B0F1-F386251923A2}"/>
                  </a:ext>
                </a:extLst>
              </p:cNvPr>
              <p:cNvSpPr/>
              <p:nvPr/>
            </p:nvSpPr>
            <p:spPr>
              <a:xfrm rot="5400000">
                <a:off x="2782180" y="6268523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E5478C8B-5B81-4BED-809A-1298481F482E}"/>
                  </a:ext>
                </a:extLst>
              </p:cNvPr>
              <p:cNvSpPr/>
              <p:nvPr/>
            </p:nvSpPr>
            <p:spPr>
              <a:xfrm rot="16200000">
                <a:off x="4211707" y="6268523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969D9DD7-57DF-45FC-9EC1-708B49E7C5ED}"/>
                  </a:ext>
                </a:extLst>
              </p:cNvPr>
              <p:cNvSpPr/>
              <p:nvPr/>
            </p:nvSpPr>
            <p:spPr>
              <a:xfrm rot="5400000">
                <a:off x="2784407" y="8788524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41B33717-650D-4235-9D51-B414A6C289D5}"/>
                  </a:ext>
                </a:extLst>
              </p:cNvPr>
              <p:cNvSpPr/>
              <p:nvPr/>
            </p:nvSpPr>
            <p:spPr>
              <a:xfrm rot="16200000">
                <a:off x="4207178" y="8788524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CF8792C3-B12E-4CDF-9495-D7E55F6981A9}"/>
                  </a:ext>
                </a:extLst>
              </p:cNvPr>
              <p:cNvSpPr/>
              <p:nvPr/>
            </p:nvSpPr>
            <p:spPr>
              <a:xfrm rot="5400000">
                <a:off x="1522180" y="7527081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501E6ADA-5B29-4002-B372-ADFB121A7A9A}"/>
                  </a:ext>
                </a:extLst>
              </p:cNvPr>
              <p:cNvSpPr/>
              <p:nvPr/>
            </p:nvSpPr>
            <p:spPr>
              <a:xfrm rot="16200000">
                <a:off x="5471706" y="7527081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3EC919E7-B3EF-471A-93A0-3E17B13DAFA0}"/>
                  </a:ext>
                </a:extLst>
              </p:cNvPr>
              <p:cNvSpPr/>
              <p:nvPr/>
            </p:nvSpPr>
            <p:spPr>
              <a:xfrm rot="5400000">
                <a:off x="4042029" y="4279410"/>
                <a:ext cx="180000" cy="846000"/>
              </a:xfrm>
              <a:custGeom>
                <a:avLst/>
                <a:gdLst>
                  <a:gd name="connsiteX0" fmla="*/ 0 w 180000"/>
                  <a:gd name="connsiteY0" fmla="*/ 666000 h 846000"/>
                  <a:gd name="connsiteX1" fmla="*/ 0 w 180000"/>
                  <a:gd name="connsiteY1" fmla="*/ 180000 h 846000"/>
                  <a:gd name="connsiteX2" fmla="*/ 180000 w 180000"/>
                  <a:gd name="connsiteY2" fmla="*/ 0 h 846000"/>
                  <a:gd name="connsiteX3" fmla="*/ 180000 w 180000"/>
                  <a:gd name="connsiteY3" fmla="*/ 846000 h 846000"/>
                  <a:gd name="connsiteX4" fmla="*/ 0 w 180000"/>
                  <a:gd name="connsiteY4" fmla="*/ 666000 h 84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00" h="846000">
                    <a:moveTo>
                      <a:pt x="0" y="666000"/>
                    </a:moveTo>
                    <a:lnTo>
                      <a:pt x="0" y="180000"/>
                    </a:lnTo>
                    <a:lnTo>
                      <a:pt x="180000" y="0"/>
                    </a:lnTo>
                    <a:lnTo>
                      <a:pt x="180000" y="846000"/>
                    </a:lnTo>
                    <a:lnTo>
                      <a:pt x="0" y="666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245B4E9C-FFD5-4B0E-BE79-3CCAFE4861DE}"/>
                  </a:ext>
                </a:extLst>
              </p:cNvPr>
              <p:cNvSpPr/>
              <p:nvPr/>
            </p:nvSpPr>
            <p:spPr>
              <a:xfrm rot="16200000">
                <a:off x="4042029" y="8543143"/>
                <a:ext cx="180000" cy="846000"/>
              </a:xfrm>
              <a:custGeom>
                <a:avLst/>
                <a:gdLst>
                  <a:gd name="connsiteX0" fmla="*/ 0 w 180000"/>
                  <a:gd name="connsiteY0" fmla="*/ 666000 h 846000"/>
                  <a:gd name="connsiteX1" fmla="*/ 0 w 180000"/>
                  <a:gd name="connsiteY1" fmla="*/ 180000 h 846000"/>
                  <a:gd name="connsiteX2" fmla="*/ 180000 w 180000"/>
                  <a:gd name="connsiteY2" fmla="*/ 0 h 846000"/>
                  <a:gd name="connsiteX3" fmla="*/ 180000 w 180000"/>
                  <a:gd name="connsiteY3" fmla="*/ 846000 h 846000"/>
                  <a:gd name="connsiteX4" fmla="*/ 0 w 180000"/>
                  <a:gd name="connsiteY4" fmla="*/ 666000 h 84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00" h="846000">
                    <a:moveTo>
                      <a:pt x="0" y="666000"/>
                    </a:moveTo>
                    <a:lnTo>
                      <a:pt x="0" y="180000"/>
                    </a:lnTo>
                    <a:lnTo>
                      <a:pt x="180000" y="0"/>
                    </a:lnTo>
                    <a:lnTo>
                      <a:pt x="180000" y="846000"/>
                    </a:lnTo>
                    <a:lnTo>
                      <a:pt x="0" y="666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A0E7492E-CB65-410D-9A45-68817A33A850}"/>
                  </a:ext>
                </a:extLst>
              </p:cNvPr>
              <p:cNvSpPr/>
              <p:nvPr/>
            </p:nvSpPr>
            <p:spPr>
              <a:xfrm>
                <a:off x="3501997" y="9508523"/>
                <a:ext cx="203029" cy="108000"/>
              </a:xfrm>
              <a:custGeom>
                <a:avLst/>
                <a:gdLst>
                  <a:gd name="connsiteX0" fmla="*/ 0 w 203029"/>
                  <a:gd name="connsiteY0" fmla="*/ 0 h 108000"/>
                  <a:gd name="connsiteX1" fmla="*/ 203029 w 203029"/>
                  <a:gd name="connsiteY1" fmla="*/ 0 h 108000"/>
                  <a:gd name="connsiteX2" fmla="*/ 185593 w 203029"/>
                  <a:gd name="connsiteY2" fmla="*/ 108000 h 108000"/>
                  <a:gd name="connsiteX3" fmla="*/ 17436 w 203029"/>
                  <a:gd name="connsiteY3" fmla="*/ 108000 h 108000"/>
                  <a:gd name="connsiteX4" fmla="*/ 0 w 203029"/>
                  <a:gd name="connsiteY4" fmla="*/ 0 h 108000"/>
                  <a:gd name="connsiteX0" fmla="*/ 0 w 203029"/>
                  <a:gd name="connsiteY0" fmla="*/ 0 h 108000"/>
                  <a:gd name="connsiteX1" fmla="*/ 203029 w 203029"/>
                  <a:gd name="connsiteY1" fmla="*/ 0 h 108000"/>
                  <a:gd name="connsiteX2" fmla="*/ 185593 w 203029"/>
                  <a:gd name="connsiteY2" fmla="*/ 108000 h 108000"/>
                  <a:gd name="connsiteX3" fmla="*/ 107923 w 203029"/>
                  <a:gd name="connsiteY3" fmla="*/ 108000 h 108000"/>
                  <a:gd name="connsiteX4" fmla="*/ 0 w 203029"/>
                  <a:gd name="connsiteY4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29" h="108000">
                    <a:moveTo>
                      <a:pt x="0" y="0"/>
                    </a:moveTo>
                    <a:lnTo>
                      <a:pt x="203029" y="0"/>
                    </a:lnTo>
                    <a:lnTo>
                      <a:pt x="185593" y="108000"/>
                    </a:lnTo>
                    <a:lnTo>
                      <a:pt x="107923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F7C1DEE1-039E-4D33-854A-05F46026727C}"/>
                  </a:ext>
                </a:extLst>
              </p:cNvPr>
              <p:cNvSpPr/>
              <p:nvPr/>
            </p:nvSpPr>
            <p:spPr>
              <a:xfrm>
                <a:off x="4555029" y="9506142"/>
                <a:ext cx="203029" cy="108000"/>
              </a:xfrm>
              <a:custGeom>
                <a:avLst/>
                <a:gdLst>
                  <a:gd name="connsiteX0" fmla="*/ 0 w 203029"/>
                  <a:gd name="connsiteY0" fmla="*/ 0 h 108000"/>
                  <a:gd name="connsiteX1" fmla="*/ 203029 w 203029"/>
                  <a:gd name="connsiteY1" fmla="*/ 0 h 108000"/>
                  <a:gd name="connsiteX2" fmla="*/ 185593 w 203029"/>
                  <a:gd name="connsiteY2" fmla="*/ 108000 h 108000"/>
                  <a:gd name="connsiteX3" fmla="*/ 17436 w 203029"/>
                  <a:gd name="connsiteY3" fmla="*/ 108000 h 108000"/>
                  <a:gd name="connsiteX4" fmla="*/ 0 w 203029"/>
                  <a:gd name="connsiteY4" fmla="*/ 0 h 108000"/>
                  <a:gd name="connsiteX0" fmla="*/ 0 w 203029"/>
                  <a:gd name="connsiteY0" fmla="*/ 0 h 108000"/>
                  <a:gd name="connsiteX1" fmla="*/ 203029 w 203029"/>
                  <a:gd name="connsiteY1" fmla="*/ 0 h 108000"/>
                  <a:gd name="connsiteX2" fmla="*/ 102249 w 203029"/>
                  <a:gd name="connsiteY2" fmla="*/ 105619 h 108000"/>
                  <a:gd name="connsiteX3" fmla="*/ 17436 w 203029"/>
                  <a:gd name="connsiteY3" fmla="*/ 108000 h 108000"/>
                  <a:gd name="connsiteX4" fmla="*/ 0 w 203029"/>
                  <a:gd name="connsiteY4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29" h="108000">
                    <a:moveTo>
                      <a:pt x="0" y="0"/>
                    </a:moveTo>
                    <a:lnTo>
                      <a:pt x="203029" y="0"/>
                    </a:lnTo>
                    <a:lnTo>
                      <a:pt x="102249" y="105619"/>
                    </a:lnTo>
                    <a:lnTo>
                      <a:pt x="17436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1" name="グループ化 430">
              <a:extLst>
                <a:ext uri="{FF2B5EF4-FFF2-40B4-BE49-F238E27FC236}">
                  <a16:creationId xmlns:a16="http://schemas.microsoft.com/office/drawing/2014/main" id="{F7FB1596-9467-4889-A15B-1D6DA923BF03}"/>
                </a:ext>
              </a:extLst>
            </p:cNvPr>
            <p:cNvGrpSpPr/>
            <p:nvPr/>
          </p:nvGrpSpPr>
          <p:grpSpPr>
            <a:xfrm>
              <a:off x="2774888" y="4466777"/>
              <a:ext cx="3780000" cy="5040000"/>
              <a:chOff x="2238058" y="4468524"/>
              <a:chExt cx="3780000" cy="5040000"/>
            </a:xfrm>
          </p:grpSpPr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65BBA0E7-981B-4481-883A-45CCFB512F85}"/>
                  </a:ext>
                </a:extLst>
              </p:cNvPr>
              <p:cNvSpPr/>
              <p:nvPr/>
            </p:nvSpPr>
            <p:spPr>
              <a:xfrm>
                <a:off x="3498058" y="4468524"/>
                <a:ext cx="1260000" cy="1260000"/>
              </a:xfrm>
              <a:custGeom>
                <a:avLst/>
                <a:gdLst>
                  <a:gd name="connsiteX0" fmla="*/ 0 w 1260000"/>
                  <a:gd name="connsiteY0" fmla="*/ 0 h 1260000"/>
                  <a:gd name="connsiteX1" fmla="*/ 210971 w 1260000"/>
                  <a:gd name="connsiteY1" fmla="*/ 0 h 1260000"/>
                  <a:gd name="connsiteX2" fmla="*/ 210971 w 1260000"/>
                  <a:gd name="connsiteY2" fmla="*/ 324000 h 1260000"/>
                  <a:gd name="connsiteX3" fmla="*/ 1056971 w 1260000"/>
                  <a:gd name="connsiteY3" fmla="*/ 324000 h 1260000"/>
                  <a:gd name="connsiteX4" fmla="*/ 1056971 w 1260000"/>
                  <a:gd name="connsiteY4" fmla="*/ 0 h 1260000"/>
                  <a:gd name="connsiteX5" fmla="*/ 1260000 w 1260000"/>
                  <a:gd name="connsiteY5" fmla="*/ 0 h 1260000"/>
                  <a:gd name="connsiteX6" fmla="*/ 1260000 w 1260000"/>
                  <a:gd name="connsiteY6" fmla="*/ 1260000 h 1260000"/>
                  <a:gd name="connsiteX7" fmla="*/ 0 w 1260000"/>
                  <a:gd name="connsiteY7" fmla="*/ 1260000 h 1260000"/>
                  <a:gd name="connsiteX8" fmla="*/ 0 w 1260000"/>
                  <a:gd name="connsiteY8" fmla="*/ 0 h 12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000" h="1260000">
                    <a:moveTo>
                      <a:pt x="0" y="0"/>
                    </a:moveTo>
                    <a:lnTo>
                      <a:pt x="210971" y="0"/>
                    </a:lnTo>
                    <a:lnTo>
                      <a:pt x="210971" y="324000"/>
                    </a:lnTo>
                    <a:lnTo>
                      <a:pt x="1056971" y="324000"/>
                    </a:lnTo>
                    <a:lnTo>
                      <a:pt x="1056971" y="0"/>
                    </a:lnTo>
                    <a:lnTo>
                      <a:pt x="1260000" y="0"/>
                    </a:lnTo>
                    <a:lnTo>
                      <a:pt x="1260000" y="1260000"/>
                    </a:lnTo>
                    <a:lnTo>
                      <a:pt x="0" y="126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8" name="正方形/長方形 467">
                <a:extLst>
                  <a:ext uri="{FF2B5EF4-FFF2-40B4-BE49-F238E27FC236}">
                    <a16:creationId xmlns:a16="http://schemas.microsoft.com/office/drawing/2014/main" id="{4BDEFEA8-A9BD-46B6-81E0-A91CA2AA2FAA}"/>
                  </a:ext>
                </a:extLst>
              </p:cNvPr>
              <p:cNvSpPr/>
              <p:nvPr/>
            </p:nvSpPr>
            <p:spPr>
              <a:xfrm>
                <a:off x="3498058" y="5728524"/>
                <a:ext cx="1260000" cy="1260000"/>
              </a:xfrm>
              <a:prstGeom prst="rect">
                <a:avLst/>
              </a:pr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469" name="グループ化 468">
                <a:extLst>
                  <a:ext uri="{FF2B5EF4-FFF2-40B4-BE49-F238E27FC236}">
                    <a16:creationId xmlns:a16="http://schemas.microsoft.com/office/drawing/2014/main" id="{C8F885A3-D000-4276-808F-FE260A31456D}"/>
                  </a:ext>
                </a:extLst>
              </p:cNvPr>
              <p:cNvGrpSpPr/>
              <p:nvPr/>
            </p:nvGrpSpPr>
            <p:grpSpPr>
              <a:xfrm>
                <a:off x="3498058" y="6988524"/>
                <a:ext cx="1260000" cy="1260000"/>
                <a:chOff x="3952386" y="6391458"/>
                <a:chExt cx="1260000" cy="1260000"/>
              </a:xfrm>
            </p:grpSpPr>
            <p:sp>
              <p:nvSpPr>
                <p:cNvPr id="473" name="正方形/長方形 472">
                  <a:extLst>
                    <a:ext uri="{FF2B5EF4-FFF2-40B4-BE49-F238E27FC236}">
                      <a16:creationId xmlns:a16="http://schemas.microsoft.com/office/drawing/2014/main" id="{EFE379FA-B3EB-4BD8-AAA4-FF82E66BC011}"/>
                    </a:ext>
                  </a:extLst>
                </p:cNvPr>
                <p:cNvSpPr/>
                <p:nvPr/>
              </p:nvSpPr>
              <p:spPr>
                <a:xfrm>
                  <a:off x="3952386" y="6391458"/>
                  <a:ext cx="1260000" cy="1260000"/>
                </a:xfrm>
                <a:prstGeom prst="rect">
                  <a:avLst/>
                </a:pr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474" name="グループ化 473">
                  <a:extLst>
                    <a:ext uri="{FF2B5EF4-FFF2-40B4-BE49-F238E27FC236}">
                      <a16:creationId xmlns:a16="http://schemas.microsoft.com/office/drawing/2014/main" id="{6F0C7676-A8F4-4D94-AAED-57B3BE3364DD}"/>
                    </a:ext>
                  </a:extLst>
                </p:cNvPr>
                <p:cNvGrpSpPr/>
                <p:nvPr/>
              </p:nvGrpSpPr>
              <p:grpSpPr>
                <a:xfrm>
                  <a:off x="4005793" y="6642635"/>
                  <a:ext cx="1153186" cy="757646"/>
                  <a:chOff x="1279286" y="3476892"/>
                  <a:chExt cx="1153186" cy="757646"/>
                </a:xfrm>
              </p:grpSpPr>
              <p:sp>
                <p:nvSpPr>
                  <p:cNvPr id="475" name="楕円 474">
                    <a:extLst>
                      <a:ext uri="{FF2B5EF4-FFF2-40B4-BE49-F238E27FC236}">
                        <a16:creationId xmlns:a16="http://schemas.microsoft.com/office/drawing/2014/main" id="{10B60C26-7E89-4216-9F51-1B12C1D40017}"/>
                      </a:ext>
                    </a:extLst>
                  </p:cNvPr>
                  <p:cNvSpPr/>
                  <p:nvPr/>
                </p:nvSpPr>
                <p:spPr>
                  <a:xfrm rot="20025103">
                    <a:off x="1369423" y="3705300"/>
                    <a:ext cx="153455" cy="12769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6" name="楕円 475">
                    <a:extLst>
                      <a:ext uri="{FF2B5EF4-FFF2-40B4-BE49-F238E27FC236}">
                        <a16:creationId xmlns:a16="http://schemas.microsoft.com/office/drawing/2014/main" id="{2803F60E-49B0-4EE5-BEFA-B6517967812F}"/>
                      </a:ext>
                    </a:extLst>
                  </p:cNvPr>
                  <p:cNvSpPr/>
                  <p:nvPr/>
                </p:nvSpPr>
                <p:spPr>
                  <a:xfrm rot="1574897" flipH="1">
                    <a:off x="2206123" y="3705300"/>
                    <a:ext cx="153455" cy="12769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7" name="二等辺三角形 121">
                    <a:extLst>
                      <a:ext uri="{FF2B5EF4-FFF2-40B4-BE49-F238E27FC236}">
                        <a16:creationId xmlns:a16="http://schemas.microsoft.com/office/drawing/2014/main" id="{3C310C15-3765-4AC4-8334-CEC5598E913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65445" y="3947766"/>
                    <a:ext cx="197003" cy="131376"/>
                  </a:xfrm>
                  <a:custGeom>
                    <a:avLst/>
                    <a:gdLst>
                      <a:gd name="connsiteX0" fmla="*/ 0 w 248417"/>
                      <a:gd name="connsiteY0" fmla="*/ 150465 h 150465"/>
                      <a:gd name="connsiteX1" fmla="*/ 124209 w 248417"/>
                      <a:gd name="connsiteY1" fmla="*/ 0 h 150465"/>
                      <a:gd name="connsiteX2" fmla="*/ 248417 w 248417"/>
                      <a:gd name="connsiteY2" fmla="*/ 150465 h 150465"/>
                      <a:gd name="connsiteX3" fmla="*/ 0 w 248417"/>
                      <a:gd name="connsiteY3" fmla="*/ 150465 h 150465"/>
                      <a:gd name="connsiteX0" fmla="*/ 0 w 251124"/>
                      <a:gd name="connsiteY0" fmla="*/ 150465 h 169273"/>
                      <a:gd name="connsiteX1" fmla="*/ 124209 w 251124"/>
                      <a:gd name="connsiteY1" fmla="*/ 0 h 169273"/>
                      <a:gd name="connsiteX2" fmla="*/ 248417 w 251124"/>
                      <a:gd name="connsiteY2" fmla="*/ 150465 h 169273"/>
                      <a:gd name="connsiteX3" fmla="*/ 0 w 251124"/>
                      <a:gd name="connsiteY3" fmla="*/ 150465 h 169273"/>
                      <a:gd name="connsiteX0" fmla="*/ 2706 w 253830"/>
                      <a:gd name="connsiteY0" fmla="*/ 150465 h 169273"/>
                      <a:gd name="connsiteX1" fmla="*/ 126915 w 253830"/>
                      <a:gd name="connsiteY1" fmla="*/ 0 h 169273"/>
                      <a:gd name="connsiteX2" fmla="*/ 251123 w 253830"/>
                      <a:gd name="connsiteY2" fmla="*/ 150465 h 169273"/>
                      <a:gd name="connsiteX3" fmla="*/ 2706 w 253830"/>
                      <a:gd name="connsiteY3" fmla="*/ 150465 h 169273"/>
                      <a:gd name="connsiteX0" fmla="*/ 2706 w 253830"/>
                      <a:gd name="connsiteY0" fmla="*/ 150465 h 169273"/>
                      <a:gd name="connsiteX1" fmla="*/ 126915 w 253830"/>
                      <a:gd name="connsiteY1" fmla="*/ 0 h 169273"/>
                      <a:gd name="connsiteX2" fmla="*/ 251123 w 253830"/>
                      <a:gd name="connsiteY2" fmla="*/ 150465 h 169273"/>
                      <a:gd name="connsiteX3" fmla="*/ 2706 w 253830"/>
                      <a:gd name="connsiteY3" fmla="*/ 150465 h 16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3830" h="169273">
                        <a:moveTo>
                          <a:pt x="2706" y="150465"/>
                        </a:moveTo>
                        <a:cubicBezTo>
                          <a:pt x="-17995" y="125387"/>
                          <a:pt x="85512" y="0"/>
                          <a:pt x="126915" y="0"/>
                        </a:cubicBezTo>
                        <a:cubicBezTo>
                          <a:pt x="168318" y="0"/>
                          <a:pt x="271824" y="125388"/>
                          <a:pt x="251123" y="150465"/>
                        </a:cubicBezTo>
                        <a:cubicBezTo>
                          <a:pt x="230422" y="175542"/>
                          <a:pt x="23407" y="175543"/>
                          <a:pt x="2706" y="150465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8" name="二等辺三角形 477">
                    <a:extLst>
                      <a:ext uri="{FF2B5EF4-FFF2-40B4-BE49-F238E27FC236}">
                        <a16:creationId xmlns:a16="http://schemas.microsoft.com/office/drawing/2014/main" id="{A8388582-720C-4C8B-BB1C-224F5EFB2DCD}"/>
                      </a:ext>
                    </a:extLst>
                  </p:cNvPr>
                  <p:cNvSpPr/>
                  <p:nvPr/>
                </p:nvSpPr>
                <p:spPr>
                  <a:xfrm rot="12570271">
                    <a:off x="1361497" y="4112238"/>
                    <a:ext cx="122989" cy="12230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17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9" name="二等辺三角形 478">
                    <a:extLst>
                      <a:ext uri="{FF2B5EF4-FFF2-40B4-BE49-F238E27FC236}">
                        <a16:creationId xmlns:a16="http://schemas.microsoft.com/office/drawing/2014/main" id="{34DE6546-14A2-4DE2-9B5F-39478206DE5C}"/>
                      </a:ext>
                    </a:extLst>
                  </p:cNvPr>
                  <p:cNvSpPr/>
                  <p:nvPr/>
                </p:nvSpPr>
                <p:spPr>
                  <a:xfrm rot="9029729" flipH="1">
                    <a:off x="2246351" y="4112238"/>
                    <a:ext cx="122989" cy="12230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17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0" name="円弧 479">
                    <a:extLst>
                      <a:ext uri="{FF2B5EF4-FFF2-40B4-BE49-F238E27FC236}">
                        <a16:creationId xmlns:a16="http://schemas.microsoft.com/office/drawing/2014/main" id="{07BA9840-52A6-4C4B-BB73-06908D672569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1766606" y="3476892"/>
                    <a:ext cx="665866" cy="688821"/>
                  </a:xfrm>
                  <a:prstGeom prst="arc">
                    <a:avLst>
                      <a:gd name="adj1" fmla="val 16202756"/>
                      <a:gd name="adj2" fmla="val 0"/>
                    </a:avLst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81" name="円弧 480">
                    <a:extLst>
                      <a:ext uri="{FF2B5EF4-FFF2-40B4-BE49-F238E27FC236}">
                        <a16:creationId xmlns:a16="http://schemas.microsoft.com/office/drawing/2014/main" id="{E27168BE-59B2-42D3-82F9-4807C4D31217}"/>
                      </a:ext>
                    </a:extLst>
                  </p:cNvPr>
                  <p:cNvSpPr/>
                  <p:nvPr/>
                </p:nvSpPr>
                <p:spPr>
                  <a:xfrm rot="13500000" flipH="1">
                    <a:off x="1290764" y="3476892"/>
                    <a:ext cx="665866" cy="688821"/>
                  </a:xfrm>
                  <a:prstGeom prst="arc">
                    <a:avLst>
                      <a:gd name="adj1" fmla="val 16202756"/>
                      <a:gd name="adj2" fmla="val 0"/>
                    </a:avLst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470" name="正方形/長方形 469">
                <a:extLst>
                  <a:ext uri="{FF2B5EF4-FFF2-40B4-BE49-F238E27FC236}">
                    <a16:creationId xmlns:a16="http://schemas.microsoft.com/office/drawing/2014/main" id="{3B883D01-3A82-4EEA-8E42-C535A16F2B92}"/>
                  </a:ext>
                </a:extLst>
              </p:cNvPr>
              <p:cNvSpPr/>
              <p:nvPr/>
            </p:nvSpPr>
            <p:spPr>
              <a:xfrm>
                <a:off x="2238058" y="6988524"/>
                <a:ext cx="1260000" cy="1260000"/>
              </a:xfrm>
              <a:prstGeom prst="rect">
                <a:avLst/>
              </a:pr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1" name="正方形/長方形 470">
                <a:extLst>
                  <a:ext uri="{FF2B5EF4-FFF2-40B4-BE49-F238E27FC236}">
                    <a16:creationId xmlns:a16="http://schemas.microsoft.com/office/drawing/2014/main" id="{7E91B910-0327-4F37-B1B5-50088014C8A6}"/>
                  </a:ext>
                </a:extLst>
              </p:cNvPr>
              <p:cNvSpPr/>
              <p:nvPr/>
            </p:nvSpPr>
            <p:spPr>
              <a:xfrm>
                <a:off x="4758058" y="6988524"/>
                <a:ext cx="1260000" cy="1260000"/>
              </a:xfrm>
              <a:prstGeom prst="rect">
                <a:avLst/>
              </a:pr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9EFB500F-EEB5-42E2-90D4-2E51922FD005}"/>
                  </a:ext>
                </a:extLst>
              </p:cNvPr>
              <p:cNvSpPr/>
              <p:nvPr/>
            </p:nvSpPr>
            <p:spPr>
              <a:xfrm>
                <a:off x="3498058" y="8248524"/>
                <a:ext cx="1260000" cy="1260000"/>
              </a:xfrm>
              <a:custGeom>
                <a:avLst/>
                <a:gdLst>
                  <a:gd name="connsiteX0" fmla="*/ 0 w 1260000"/>
                  <a:gd name="connsiteY0" fmla="*/ 0 h 1260000"/>
                  <a:gd name="connsiteX1" fmla="*/ 1260000 w 1260000"/>
                  <a:gd name="connsiteY1" fmla="*/ 0 h 1260000"/>
                  <a:gd name="connsiteX2" fmla="*/ 1260000 w 1260000"/>
                  <a:gd name="connsiteY2" fmla="*/ 1260000 h 1260000"/>
                  <a:gd name="connsiteX3" fmla="*/ 1056971 w 1260000"/>
                  <a:gd name="connsiteY3" fmla="*/ 1260000 h 1260000"/>
                  <a:gd name="connsiteX4" fmla="*/ 1056971 w 1260000"/>
                  <a:gd name="connsiteY4" fmla="*/ 630001 h 1260000"/>
                  <a:gd name="connsiteX5" fmla="*/ 210971 w 1260000"/>
                  <a:gd name="connsiteY5" fmla="*/ 630001 h 1260000"/>
                  <a:gd name="connsiteX6" fmla="*/ 210971 w 1260000"/>
                  <a:gd name="connsiteY6" fmla="*/ 1260000 h 1260000"/>
                  <a:gd name="connsiteX7" fmla="*/ 0 w 1260000"/>
                  <a:gd name="connsiteY7" fmla="*/ 1260000 h 1260000"/>
                  <a:gd name="connsiteX8" fmla="*/ 0 w 1260000"/>
                  <a:gd name="connsiteY8" fmla="*/ 0 h 12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000" h="1260000">
                    <a:moveTo>
                      <a:pt x="0" y="0"/>
                    </a:moveTo>
                    <a:lnTo>
                      <a:pt x="1260000" y="0"/>
                    </a:lnTo>
                    <a:lnTo>
                      <a:pt x="1260000" y="1260000"/>
                    </a:lnTo>
                    <a:lnTo>
                      <a:pt x="1056971" y="1260000"/>
                    </a:lnTo>
                    <a:lnTo>
                      <a:pt x="1056971" y="630001"/>
                    </a:lnTo>
                    <a:lnTo>
                      <a:pt x="210971" y="630001"/>
                    </a:lnTo>
                    <a:lnTo>
                      <a:pt x="210971" y="1260000"/>
                    </a:lnTo>
                    <a:lnTo>
                      <a:pt x="0" y="126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32" name="グループ化 431">
              <a:extLst>
                <a:ext uri="{FF2B5EF4-FFF2-40B4-BE49-F238E27FC236}">
                  <a16:creationId xmlns:a16="http://schemas.microsoft.com/office/drawing/2014/main" id="{BEB0095F-3AFC-4215-BE5F-39F714DF65E5}"/>
                </a:ext>
              </a:extLst>
            </p:cNvPr>
            <p:cNvGrpSpPr/>
            <p:nvPr/>
          </p:nvGrpSpPr>
          <p:grpSpPr>
            <a:xfrm>
              <a:off x="4034888" y="5726777"/>
              <a:ext cx="1260000" cy="2520000"/>
              <a:chOff x="4171494" y="5282407"/>
              <a:chExt cx="1260000" cy="2520000"/>
            </a:xfrm>
          </p:grpSpPr>
          <p:cxnSp>
            <p:nvCxnSpPr>
              <p:cNvPr id="462" name="直線コネクタ 461">
                <a:extLst>
                  <a:ext uri="{FF2B5EF4-FFF2-40B4-BE49-F238E27FC236}">
                    <a16:creationId xmlns:a16="http://schemas.microsoft.com/office/drawing/2014/main" id="{4A3AC690-DBA3-44A5-806E-833CA070204B}"/>
                  </a:ext>
                </a:extLst>
              </p:cNvPr>
              <p:cNvCxnSpPr/>
              <p:nvPr/>
            </p:nvCxnSpPr>
            <p:spPr>
              <a:xfrm>
                <a:off x="4171494" y="6542407"/>
                <a:ext cx="126000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>
                <a:extLst>
                  <a:ext uri="{FF2B5EF4-FFF2-40B4-BE49-F238E27FC236}">
                    <a16:creationId xmlns:a16="http://schemas.microsoft.com/office/drawing/2014/main" id="{DBB4E4CF-F25F-4B47-8DDA-9AF2942EC713}"/>
                  </a:ext>
                </a:extLst>
              </p:cNvPr>
              <p:cNvCxnSpPr/>
              <p:nvPr/>
            </p:nvCxnSpPr>
            <p:spPr>
              <a:xfrm>
                <a:off x="4171494" y="5282407"/>
                <a:ext cx="126000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直線コネクタ 463">
                <a:extLst>
                  <a:ext uri="{FF2B5EF4-FFF2-40B4-BE49-F238E27FC236}">
                    <a16:creationId xmlns:a16="http://schemas.microsoft.com/office/drawing/2014/main" id="{F5F9A7AF-5EEB-4422-BCEC-C3181C3CBA45}"/>
                  </a:ext>
                </a:extLst>
              </p:cNvPr>
              <p:cNvCxnSpPr/>
              <p:nvPr/>
            </p:nvCxnSpPr>
            <p:spPr>
              <a:xfrm>
                <a:off x="4171494" y="7802407"/>
                <a:ext cx="126000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1C7D0CB4-51FF-403F-9EC5-AE26FDEABC76}"/>
                  </a:ext>
                </a:extLst>
              </p:cNvPr>
              <p:cNvCxnSpPr/>
              <p:nvPr/>
            </p:nvCxnSpPr>
            <p:spPr>
              <a:xfrm>
                <a:off x="5431494" y="6560344"/>
                <a:ext cx="0" cy="1242063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直線コネクタ 465">
                <a:extLst>
                  <a:ext uri="{FF2B5EF4-FFF2-40B4-BE49-F238E27FC236}">
                    <a16:creationId xmlns:a16="http://schemas.microsoft.com/office/drawing/2014/main" id="{CAE4A6EA-664B-4893-B1C9-079338440447}"/>
                  </a:ext>
                </a:extLst>
              </p:cNvPr>
              <p:cNvCxnSpPr/>
              <p:nvPr/>
            </p:nvCxnSpPr>
            <p:spPr>
              <a:xfrm>
                <a:off x="4171494" y="6560344"/>
                <a:ext cx="0" cy="1242063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3" name="グループ化 432">
              <a:extLst>
                <a:ext uri="{FF2B5EF4-FFF2-40B4-BE49-F238E27FC236}">
                  <a16:creationId xmlns:a16="http://schemas.microsoft.com/office/drawing/2014/main" id="{7F602E29-1E58-4731-B81F-CE61C9761328}"/>
                </a:ext>
              </a:extLst>
            </p:cNvPr>
            <p:cNvGrpSpPr/>
            <p:nvPr/>
          </p:nvGrpSpPr>
          <p:grpSpPr>
            <a:xfrm>
              <a:off x="3837907" y="7328004"/>
              <a:ext cx="1657135" cy="807155"/>
              <a:chOff x="3306619" y="7329751"/>
              <a:chExt cx="1657135" cy="807155"/>
            </a:xfrm>
          </p:grpSpPr>
          <p:grpSp>
            <p:nvGrpSpPr>
              <p:cNvPr id="456" name="グループ化 455">
                <a:extLst>
                  <a:ext uri="{FF2B5EF4-FFF2-40B4-BE49-F238E27FC236}">
                    <a16:creationId xmlns:a16="http://schemas.microsoft.com/office/drawing/2014/main" id="{61654888-18F9-4129-A344-9C1E83C568C1}"/>
                  </a:ext>
                </a:extLst>
              </p:cNvPr>
              <p:cNvGrpSpPr/>
              <p:nvPr/>
            </p:nvGrpSpPr>
            <p:grpSpPr>
              <a:xfrm>
                <a:off x="4241685" y="7329751"/>
                <a:ext cx="722069" cy="807155"/>
                <a:chOff x="1950473" y="3549245"/>
                <a:chExt cx="722069" cy="807155"/>
              </a:xfrm>
            </p:grpSpPr>
            <p:sp>
              <p:nvSpPr>
                <p:cNvPr id="460" name="円弧 459">
                  <a:extLst>
                    <a:ext uri="{FF2B5EF4-FFF2-40B4-BE49-F238E27FC236}">
                      <a16:creationId xmlns:a16="http://schemas.microsoft.com/office/drawing/2014/main" id="{149FE774-EDF9-44D8-A80D-23AC0701EFC9}"/>
                    </a:ext>
                  </a:extLst>
                </p:cNvPr>
                <p:cNvSpPr/>
                <p:nvPr/>
              </p:nvSpPr>
              <p:spPr>
                <a:xfrm rot="1686032">
                  <a:off x="1950473" y="3549245"/>
                  <a:ext cx="722069" cy="807155"/>
                </a:xfrm>
                <a:prstGeom prst="arc">
                  <a:avLst>
                    <a:gd name="adj1" fmla="val 17563944"/>
                    <a:gd name="adj2" fmla="val 21041991"/>
                  </a:avLst>
                </a:prstGeom>
                <a:ln w="6985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61" name="円弧 460">
                  <a:extLst>
                    <a:ext uri="{FF2B5EF4-FFF2-40B4-BE49-F238E27FC236}">
                      <a16:creationId xmlns:a16="http://schemas.microsoft.com/office/drawing/2014/main" id="{A107AF39-B6ED-4F5C-BB08-84A1B30BED2A}"/>
                    </a:ext>
                  </a:extLst>
                </p:cNvPr>
                <p:cNvSpPr/>
                <p:nvPr/>
              </p:nvSpPr>
              <p:spPr>
                <a:xfrm rot="1716592">
                  <a:off x="2260360" y="3759506"/>
                  <a:ext cx="291251" cy="387689"/>
                </a:xfrm>
                <a:prstGeom prst="arc">
                  <a:avLst>
                    <a:gd name="adj1" fmla="val 17563944"/>
                    <a:gd name="adj2" fmla="val 21041991"/>
                  </a:avLst>
                </a:prstGeom>
                <a:ln w="6985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457" name="グループ化 456">
                <a:extLst>
                  <a:ext uri="{FF2B5EF4-FFF2-40B4-BE49-F238E27FC236}">
                    <a16:creationId xmlns:a16="http://schemas.microsoft.com/office/drawing/2014/main" id="{115650CD-1CA4-4CEF-964C-B722033D5B31}"/>
                  </a:ext>
                </a:extLst>
              </p:cNvPr>
              <p:cNvGrpSpPr/>
              <p:nvPr/>
            </p:nvGrpSpPr>
            <p:grpSpPr>
              <a:xfrm>
                <a:off x="3306619" y="7329751"/>
                <a:ext cx="722069" cy="807155"/>
                <a:chOff x="1039217" y="3549245"/>
                <a:chExt cx="722069" cy="807155"/>
              </a:xfrm>
            </p:grpSpPr>
            <p:sp>
              <p:nvSpPr>
                <p:cNvPr id="458" name="円弧 457">
                  <a:extLst>
                    <a:ext uri="{FF2B5EF4-FFF2-40B4-BE49-F238E27FC236}">
                      <a16:creationId xmlns:a16="http://schemas.microsoft.com/office/drawing/2014/main" id="{6B0E3E75-1947-48D2-A88F-61E77B6592DE}"/>
                    </a:ext>
                  </a:extLst>
                </p:cNvPr>
                <p:cNvSpPr/>
                <p:nvPr/>
              </p:nvSpPr>
              <p:spPr>
                <a:xfrm rot="19913968" flipH="1">
                  <a:off x="1039217" y="3549245"/>
                  <a:ext cx="722069" cy="807155"/>
                </a:xfrm>
                <a:prstGeom prst="arc">
                  <a:avLst>
                    <a:gd name="adj1" fmla="val 17563944"/>
                    <a:gd name="adj2" fmla="val 21041991"/>
                  </a:avLst>
                </a:prstGeom>
                <a:ln w="6985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59" name="円弧 458">
                  <a:extLst>
                    <a:ext uri="{FF2B5EF4-FFF2-40B4-BE49-F238E27FC236}">
                      <a16:creationId xmlns:a16="http://schemas.microsoft.com/office/drawing/2014/main" id="{F32F4B52-A6B3-4564-800E-160A1F6992A0}"/>
                    </a:ext>
                  </a:extLst>
                </p:cNvPr>
                <p:cNvSpPr/>
                <p:nvPr/>
              </p:nvSpPr>
              <p:spPr>
                <a:xfrm rot="19883408" flipH="1">
                  <a:off x="1160147" y="3759506"/>
                  <a:ext cx="291251" cy="387689"/>
                </a:xfrm>
                <a:prstGeom prst="arc">
                  <a:avLst>
                    <a:gd name="adj1" fmla="val 17563944"/>
                    <a:gd name="adj2" fmla="val 21041991"/>
                  </a:avLst>
                </a:prstGeom>
                <a:ln w="6985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434" name="グループ化 433">
              <a:extLst>
                <a:ext uri="{FF2B5EF4-FFF2-40B4-BE49-F238E27FC236}">
                  <a16:creationId xmlns:a16="http://schemas.microsoft.com/office/drawing/2014/main" id="{5CB7E7E3-F01E-4D8E-AF45-6E8F41EAAA7F}"/>
                </a:ext>
              </a:extLst>
            </p:cNvPr>
            <p:cNvGrpSpPr/>
            <p:nvPr/>
          </p:nvGrpSpPr>
          <p:grpSpPr>
            <a:xfrm>
              <a:off x="4255159" y="5470372"/>
              <a:ext cx="872972" cy="1990610"/>
              <a:chOff x="3718329" y="5472119"/>
              <a:chExt cx="872972" cy="1990610"/>
            </a:xfrm>
          </p:grpSpPr>
          <p:sp>
            <p:nvSpPr>
              <p:cNvPr id="449" name="四角形: 角を丸くする 448">
                <a:extLst>
                  <a:ext uri="{FF2B5EF4-FFF2-40B4-BE49-F238E27FC236}">
                    <a16:creationId xmlns:a16="http://schemas.microsoft.com/office/drawing/2014/main" id="{9BF25D63-2D54-4282-A479-D7D007F00B21}"/>
                  </a:ext>
                </a:extLst>
              </p:cNvPr>
              <p:cNvSpPr/>
              <p:nvPr/>
            </p:nvSpPr>
            <p:spPr>
              <a:xfrm>
                <a:off x="3870325" y="7027068"/>
                <a:ext cx="541704" cy="141526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四角形: 角を丸くする 449">
                <a:extLst>
                  <a:ext uri="{FF2B5EF4-FFF2-40B4-BE49-F238E27FC236}">
                    <a16:creationId xmlns:a16="http://schemas.microsoft.com/office/drawing/2014/main" id="{C5DE09AE-7F4B-4281-ADD9-5853D1B25907}"/>
                  </a:ext>
                </a:extLst>
              </p:cNvPr>
              <p:cNvSpPr/>
              <p:nvPr/>
            </p:nvSpPr>
            <p:spPr>
              <a:xfrm>
                <a:off x="3948545" y="7243487"/>
                <a:ext cx="385264" cy="104774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四角形: 角を丸くする 450">
                <a:extLst>
                  <a:ext uri="{FF2B5EF4-FFF2-40B4-BE49-F238E27FC236}">
                    <a16:creationId xmlns:a16="http://schemas.microsoft.com/office/drawing/2014/main" id="{8ACC4005-0565-4414-BBA1-4389630A8CF0}"/>
                  </a:ext>
                </a:extLst>
              </p:cNvPr>
              <p:cNvSpPr/>
              <p:nvPr/>
            </p:nvSpPr>
            <p:spPr>
              <a:xfrm>
                <a:off x="3718329" y="6362511"/>
                <a:ext cx="872972" cy="227366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四角形: 角を丸くする 451">
                <a:extLst>
                  <a:ext uri="{FF2B5EF4-FFF2-40B4-BE49-F238E27FC236}">
                    <a16:creationId xmlns:a16="http://schemas.microsoft.com/office/drawing/2014/main" id="{BC8822B2-C62D-4132-B432-2EEE59F45D5B}"/>
                  </a:ext>
                </a:extLst>
              </p:cNvPr>
              <p:cNvSpPr/>
              <p:nvPr/>
            </p:nvSpPr>
            <p:spPr>
              <a:xfrm>
                <a:off x="3870325" y="5833796"/>
                <a:ext cx="541704" cy="141526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四角形: 角を丸くする 452">
                <a:extLst>
                  <a:ext uri="{FF2B5EF4-FFF2-40B4-BE49-F238E27FC236}">
                    <a16:creationId xmlns:a16="http://schemas.microsoft.com/office/drawing/2014/main" id="{936D2FEE-F2F4-4F3D-9F88-2E9ECA43C267}"/>
                  </a:ext>
                </a:extLst>
              </p:cNvPr>
              <p:cNvSpPr/>
              <p:nvPr/>
            </p:nvSpPr>
            <p:spPr>
              <a:xfrm>
                <a:off x="3948545" y="5595072"/>
                <a:ext cx="385264" cy="104774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四角形: 角を丸くする 453">
                <a:extLst>
                  <a:ext uri="{FF2B5EF4-FFF2-40B4-BE49-F238E27FC236}">
                    <a16:creationId xmlns:a16="http://schemas.microsoft.com/office/drawing/2014/main" id="{27C3ACCF-62F8-4A96-8AB3-23A6219453B2}"/>
                  </a:ext>
                </a:extLst>
              </p:cNvPr>
              <p:cNvSpPr/>
              <p:nvPr/>
            </p:nvSpPr>
            <p:spPr>
              <a:xfrm rot="5400000">
                <a:off x="3145873" y="6382571"/>
                <a:ext cx="1990610" cy="169706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四角形: 角を丸くする 454">
                <a:extLst>
                  <a:ext uri="{FF2B5EF4-FFF2-40B4-BE49-F238E27FC236}">
                    <a16:creationId xmlns:a16="http://schemas.microsoft.com/office/drawing/2014/main" id="{61B987C2-1ECB-4730-AAB8-765089058073}"/>
                  </a:ext>
                </a:extLst>
              </p:cNvPr>
              <p:cNvSpPr/>
              <p:nvPr/>
            </p:nvSpPr>
            <p:spPr>
              <a:xfrm>
                <a:off x="3775862" y="6718706"/>
                <a:ext cx="720526" cy="179533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5" name="グループ化 434">
              <a:extLst>
                <a:ext uri="{FF2B5EF4-FFF2-40B4-BE49-F238E27FC236}">
                  <a16:creationId xmlns:a16="http://schemas.microsoft.com/office/drawing/2014/main" id="{3FAE69E5-4ACA-41CA-A41F-E265A68B6611}"/>
                </a:ext>
              </a:extLst>
            </p:cNvPr>
            <p:cNvGrpSpPr/>
            <p:nvPr/>
          </p:nvGrpSpPr>
          <p:grpSpPr>
            <a:xfrm>
              <a:off x="3604827" y="7649446"/>
              <a:ext cx="2120121" cy="195509"/>
              <a:chOff x="3067997" y="7651193"/>
              <a:chExt cx="2120121" cy="195509"/>
            </a:xfrm>
          </p:grpSpPr>
          <p:grpSp>
            <p:nvGrpSpPr>
              <p:cNvPr id="443" name="グループ化 442">
                <a:extLst>
                  <a:ext uri="{FF2B5EF4-FFF2-40B4-BE49-F238E27FC236}">
                    <a16:creationId xmlns:a16="http://schemas.microsoft.com/office/drawing/2014/main" id="{E3CA449A-F24B-44DB-B1DA-D3DC72C86595}"/>
                  </a:ext>
                </a:extLst>
              </p:cNvPr>
              <p:cNvGrpSpPr/>
              <p:nvPr/>
            </p:nvGrpSpPr>
            <p:grpSpPr>
              <a:xfrm>
                <a:off x="5026118" y="7651193"/>
                <a:ext cx="162000" cy="195509"/>
                <a:chOff x="2859159" y="3282177"/>
                <a:chExt cx="162000" cy="195509"/>
              </a:xfrm>
            </p:grpSpPr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CED93493-7F1A-49EE-90CD-CDD44E60CA3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859159" y="3282177"/>
                  <a:ext cx="162000" cy="64800"/>
                </a:xfrm>
                <a:custGeom>
                  <a:avLst/>
                  <a:gdLst>
                    <a:gd name="connsiteX0" fmla="*/ 0 w 180000"/>
                    <a:gd name="connsiteY0" fmla="*/ 288000 h 288000"/>
                    <a:gd name="connsiteX1" fmla="*/ 0 w 180000"/>
                    <a:gd name="connsiteY1" fmla="*/ 0 h 288000"/>
                    <a:gd name="connsiteX2" fmla="*/ 180000 w 180000"/>
                    <a:gd name="connsiteY2" fmla="*/ 0 h 288000"/>
                    <a:gd name="connsiteX3" fmla="*/ 180000 w 180000"/>
                    <a:gd name="connsiteY3" fmla="*/ 288000 h 28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000" h="288000">
                      <a:moveTo>
                        <a:pt x="0" y="288000"/>
                      </a:moveTo>
                      <a:lnTo>
                        <a:pt x="0" y="0"/>
                      </a:lnTo>
                      <a:lnTo>
                        <a:pt x="180000" y="0"/>
                      </a:lnTo>
                      <a:lnTo>
                        <a:pt x="180000" y="288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フリーフォーム: 図形 447">
                  <a:extLst>
                    <a:ext uri="{FF2B5EF4-FFF2-40B4-BE49-F238E27FC236}">
                      <a16:creationId xmlns:a16="http://schemas.microsoft.com/office/drawing/2014/main" id="{413BD627-964D-4640-A923-CEA914FAB53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859159" y="3412886"/>
                  <a:ext cx="162000" cy="64800"/>
                </a:xfrm>
                <a:custGeom>
                  <a:avLst/>
                  <a:gdLst>
                    <a:gd name="connsiteX0" fmla="*/ 0 w 180000"/>
                    <a:gd name="connsiteY0" fmla="*/ 288000 h 288000"/>
                    <a:gd name="connsiteX1" fmla="*/ 0 w 180000"/>
                    <a:gd name="connsiteY1" fmla="*/ 0 h 288000"/>
                    <a:gd name="connsiteX2" fmla="*/ 180000 w 180000"/>
                    <a:gd name="connsiteY2" fmla="*/ 0 h 288000"/>
                    <a:gd name="connsiteX3" fmla="*/ 180000 w 180000"/>
                    <a:gd name="connsiteY3" fmla="*/ 288000 h 28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000" h="288000">
                      <a:moveTo>
                        <a:pt x="0" y="288000"/>
                      </a:moveTo>
                      <a:lnTo>
                        <a:pt x="0" y="0"/>
                      </a:lnTo>
                      <a:lnTo>
                        <a:pt x="180000" y="0"/>
                      </a:lnTo>
                      <a:lnTo>
                        <a:pt x="180000" y="288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44" name="グループ化 443">
                <a:extLst>
                  <a:ext uri="{FF2B5EF4-FFF2-40B4-BE49-F238E27FC236}">
                    <a16:creationId xmlns:a16="http://schemas.microsoft.com/office/drawing/2014/main" id="{B161BCB4-7F5D-45ED-8722-747D75C82E66}"/>
                  </a:ext>
                </a:extLst>
              </p:cNvPr>
              <p:cNvGrpSpPr/>
              <p:nvPr/>
            </p:nvGrpSpPr>
            <p:grpSpPr>
              <a:xfrm>
                <a:off x="3067997" y="7651193"/>
                <a:ext cx="162000" cy="195509"/>
                <a:chOff x="908073" y="3282177"/>
                <a:chExt cx="162000" cy="195509"/>
              </a:xfrm>
            </p:grpSpPr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D3CFB648-BB9C-422C-B710-AFEE0F848DE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08073" y="3282177"/>
                  <a:ext cx="162000" cy="64800"/>
                </a:xfrm>
                <a:custGeom>
                  <a:avLst/>
                  <a:gdLst>
                    <a:gd name="connsiteX0" fmla="*/ 0 w 180000"/>
                    <a:gd name="connsiteY0" fmla="*/ 288000 h 288000"/>
                    <a:gd name="connsiteX1" fmla="*/ 0 w 180000"/>
                    <a:gd name="connsiteY1" fmla="*/ 0 h 288000"/>
                    <a:gd name="connsiteX2" fmla="*/ 180000 w 180000"/>
                    <a:gd name="connsiteY2" fmla="*/ 0 h 288000"/>
                    <a:gd name="connsiteX3" fmla="*/ 180000 w 180000"/>
                    <a:gd name="connsiteY3" fmla="*/ 288000 h 28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000" h="288000">
                      <a:moveTo>
                        <a:pt x="0" y="288000"/>
                      </a:moveTo>
                      <a:lnTo>
                        <a:pt x="0" y="0"/>
                      </a:lnTo>
                      <a:lnTo>
                        <a:pt x="180000" y="0"/>
                      </a:lnTo>
                      <a:lnTo>
                        <a:pt x="180000" y="288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BDE4E2E3-FB7E-439D-9CBE-D90AE193605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08073" y="3412886"/>
                  <a:ext cx="162000" cy="64800"/>
                </a:xfrm>
                <a:custGeom>
                  <a:avLst/>
                  <a:gdLst>
                    <a:gd name="connsiteX0" fmla="*/ 0 w 180000"/>
                    <a:gd name="connsiteY0" fmla="*/ 288000 h 288000"/>
                    <a:gd name="connsiteX1" fmla="*/ 0 w 180000"/>
                    <a:gd name="connsiteY1" fmla="*/ 0 h 288000"/>
                    <a:gd name="connsiteX2" fmla="*/ 180000 w 180000"/>
                    <a:gd name="connsiteY2" fmla="*/ 0 h 288000"/>
                    <a:gd name="connsiteX3" fmla="*/ 180000 w 180000"/>
                    <a:gd name="connsiteY3" fmla="*/ 288000 h 28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000" h="288000">
                      <a:moveTo>
                        <a:pt x="0" y="288000"/>
                      </a:moveTo>
                      <a:lnTo>
                        <a:pt x="0" y="0"/>
                      </a:lnTo>
                      <a:lnTo>
                        <a:pt x="180000" y="0"/>
                      </a:lnTo>
                      <a:lnTo>
                        <a:pt x="180000" y="288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36" name="グループ化 435">
              <a:extLst>
                <a:ext uri="{FF2B5EF4-FFF2-40B4-BE49-F238E27FC236}">
                  <a16:creationId xmlns:a16="http://schemas.microsoft.com/office/drawing/2014/main" id="{485B6818-3686-4671-BB8A-A73EF333BF0F}"/>
                </a:ext>
              </a:extLst>
            </p:cNvPr>
            <p:cNvGrpSpPr/>
            <p:nvPr/>
          </p:nvGrpSpPr>
          <p:grpSpPr>
            <a:xfrm>
              <a:off x="4213227" y="6115832"/>
              <a:ext cx="930415" cy="186729"/>
              <a:chOff x="3662111" y="6117579"/>
              <a:chExt cx="930415" cy="186729"/>
            </a:xfrm>
          </p:grpSpPr>
          <p:grpSp>
            <p:nvGrpSpPr>
              <p:cNvPr id="437" name="グループ化 436">
                <a:extLst>
                  <a:ext uri="{FF2B5EF4-FFF2-40B4-BE49-F238E27FC236}">
                    <a16:creationId xmlns:a16="http://schemas.microsoft.com/office/drawing/2014/main" id="{12A94ACE-56B7-40FE-B437-2C01072A429E}"/>
                  </a:ext>
                </a:extLst>
              </p:cNvPr>
              <p:cNvGrpSpPr/>
              <p:nvPr/>
            </p:nvGrpSpPr>
            <p:grpSpPr>
              <a:xfrm>
                <a:off x="4358166" y="6119642"/>
                <a:ext cx="234360" cy="184666"/>
                <a:chOff x="2319288" y="1875611"/>
                <a:chExt cx="234360" cy="184666"/>
              </a:xfrm>
            </p:grpSpPr>
            <p:sp>
              <p:nvSpPr>
                <p:cNvPr id="441" name="台形 440">
                  <a:extLst>
                    <a:ext uri="{FF2B5EF4-FFF2-40B4-BE49-F238E27FC236}">
                      <a16:creationId xmlns:a16="http://schemas.microsoft.com/office/drawing/2014/main" id="{A3223A59-6178-4243-9276-E6AD22ECD2EC}"/>
                    </a:ext>
                  </a:extLst>
                </p:cNvPr>
                <p:cNvSpPr/>
                <p:nvPr/>
              </p:nvSpPr>
              <p:spPr>
                <a:xfrm rot="900000">
                  <a:off x="2381446" y="1904037"/>
                  <a:ext cx="114487" cy="113651"/>
                </a:xfrm>
                <a:prstGeom prst="trapezoid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テキスト ボックス 441">
                  <a:extLst>
                    <a:ext uri="{FF2B5EF4-FFF2-40B4-BE49-F238E27FC236}">
                      <a16:creationId xmlns:a16="http://schemas.microsoft.com/office/drawing/2014/main" id="{1C8053A5-D15C-45D8-A05F-D8828EC31E5F}"/>
                    </a:ext>
                  </a:extLst>
                </p:cNvPr>
                <p:cNvSpPr txBox="1"/>
                <p:nvPr/>
              </p:nvSpPr>
              <p:spPr>
                <a:xfrm rot="900000" flipH="1">
                  <a:off x="2319288" y="1875611"/>
                  <a:ext cx="23436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600" b="1" dirty="0">
                      <a:latin typeface="Verdana" panose="020B0604030504040204" pitchFamily="34" charset="0"/>
                    </a:rPr>
                    <a:t>L</a:t>
                  </a:r>
                  <a:endParaRPr kumimoji="1" lang="ja-JP" altLang="en-US" sz="600" b="1" dirty="0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438" name="グループ化 437">
                <a:extLst>
                  <a:ext uri="{FF2B5EF4-FFF2-40B4-BE49-F238E27FC236}">
                    <a16:creationId xmlns:a16="http://schemas.microsoft.com/office/drawing/2014/main" id="{679E23AC-89E8-4BB9-A316-DFFF751FB832}"/>
                  </a:ext>
                </a:extLst>
              </p:cNvPr>
              <p:cNvGrpSpPr/>
              <p:nvPr/>
            </p:nvGrpSpPr>
            <p:grpSpPr>
              <a:xfrm>
                <a:off x="3662111" y="6117579"/>
                <a:ext cx="245982" cy="184968"/>
                <a:chOff x="1073156" y="1873548"/>
                <a:chExt cx="245982" cy="184968"/>
              </a:xfrm>
            </p:grpSpPr>
            <p:sp>
              <p:nvSpPr>
                <p:cNvPr id="439" name="台形 438">
                  <a:extLst>
                    <a:ext uri="{FF2B5EF4-FFF2-40B4-BE49-F238E27FC236}">
                      <a16:creationId xmlns:a16="http://schemas.microsoft.com/office/drawing/2014/main" id="{20E273BB-4C9D-41A4-9FCA-4AE1B295708E}"/>
                    </a:ext>
                  </a:extLst>
                </p:cNvPr>
                <p:cNvSpPr/>
                <p:nvPr/>
              </p:nvSpPr>
              <p:spPr>
                <a:xfrm rot="20700000" flipH="1">
                  <a:off x="1136592" y="1901996"/>
                  <a:ext cx="114487" cy="113651"/>
                </a:xfrm>
                <a:prstGeom prst="trapezoid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テキスト ボックス 439">
                  <a:extLst>
                    <a:ext uri="{FF2B5EF4-FFF2-40B4-BE49-F238E27FC236}">
                      <a16:creationId xmlns:a16="http://schemas.microsoft.com/office/drawing/2014/main" id="{059EF961-2000-4991-B977-DC61A02548A5}"/>
                    </a:ext>
                  </a:extLst>
                </p:cNvPr>
                <p:cNvSpPr txBox="1"/>
                <p:nvPr/>
              </p:nvSpPr>
              <p:spPr>
                <a:xfrm rot="20700000">
                  <a:off x="1073156" y="1873548"/>
                  <a:ext cx="245982" cy="184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600" b="1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R</a:t>
                  </a:r>
                  <a:endParaRPr kumimoji="1" lang="ja-JP" altLang="en-US" sz="600" b="1" dirty="0">
                    <a:latin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F56A183-B029-4823-880E-B1C575F739C5}"/>
              </a:ext>
            </a:extLst>
          </p:cNvPr>
          <p:cNvGrpSpPr/>
          <p:nvPr/>
        </p:nvGrpSpPr>
        <p:grpSpPr>
          <a:xfrm>
            <a:off x="350656" y="4862964"/>
            <a:ext cx="789273" cy="764745"/>
            <a:chOff x="350656" y="5215510"/>
            <a:chExt cx="789273" cy="76474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C19689F-EC2B-4FFA-8CCE-35C155DFEC64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037BF320-253F-4317-984B-93DC04848A36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F239920A-C1A4-4160-988A-63BE52B5800B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ED038AAC-E409-42C4-BE95-92F8F042ADC9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9" name="フリーフォーム: 図形 928">
                  <a:extLst>
                    <a:ext uri="{FF2B5EF4-FFF2-40B4-BE49-F238E27FC236}">
                      <a16:creationId xmlns:a16="http://schemas.microsoft.com/office/drawing/2014/main" id="{95DB2852-1E28-40D2-A657-86FF65E152FF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2" name="フリーフォーム: 図形 931">
                  <a:extLst>
                    <a:ext uri="{FF2B5EF4-FFF2-40B4-BE49-F238E27FC236}">
                      <a16:creationId xmlns:a16="http://schemas.microsoft.com/office/drawing/2014/main" id="{1F91C6A6-2E2B-4F32-8328-C6AE1B664869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42" name="フリーフォーム: 図形 941">
                  <a:extLst>
                    <a:ext uri="{FF2B5EF4-FFF2-40B4-BE49-F238E27FC236}">
                      <a16:creationId xmlns:a16="http://schemas.microsoft.com/office/drawing/2014/main" id="{CAD1FFE4-C65B-407D-98C1-F25FB91FACED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3" name="フリーフォーム: 図形 942">
                  <a:extLst>
                    <a:ext uri="{FF2B5EF4-FFF2-40B4-BE49-F238E27FC236}">
                      <a16:creationId xmlns:a16="http://schemas.microsoft.com/office/drawing/2014/main" id="{E0E2551F-D7B7-4520-AD84-0A8B5D71DD4D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44" name="テキスト ボックス 943">
                <a:extLst>
                  <a:ext uri="{FF2B5EF4-FFF2-40B4-BE49-F238E27FC236}">
                    <a16:creationId xmlns:a16="http://schemas.microsoft.com/office/drawing/2014/main" id="{F12A2697-D349-4598-89D2-DE9841975BCF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30578A9-6AFE-4FD8-80AA-7943AC104DCA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933" name="正方形/長方形 932">
                <a:extLst>
                  <a:ext uri="{FF2B5EF4-FFF2-40B4-BE49-F238E27FC236}">
                    <a16:creationId xmlns:a16="http://schemas.microsoft.com/office/drawing/2014/main" id="{F02FA8D8-0428-4161-AF83-289BE1E6F12D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4" name="正方形/長方形 933">
                <a:extLst>
                  <a:ext uri="{FF2B5EF4-FFF2-40B4-BE49-F238E27FC236}">
                    <a16:creationId xmlns:a16="http://schemas.microsoft.com/office/drawing/2014/main" id="{D5C63299-D569-41C9-9C48-C366F2A7BA67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5" name="正方形/長方形 934">
                <a:extLst>
                  <a:ext uri="{FF2B5EF4-FFF2-40B4-BE49-F238E27FC236}">
                    <a16:creationId xmlns:a16="http://schemas.microsoft.com/office/drawing/2014/main" id="{8E722045-7E5F-4A16-8188-4106B0DB28F6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6" name="正方形/長方形 935">
                <a:extLst>
                  <a:ext uri="{FF2B5EF4-FFF2-40B4-BE49-F238E27FC236}">
                    <a16:creationId xmlns:a16="http://schemas.microsoft.com/office/drawing/2014/main" id="{F5405196-415E-4CF1-B26D-98F2BAD22323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7E2D1D9-57A7-4A5E-8CB5-5E5170FD8332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937" name="直線コネクタ 936">
                <a:extLst>
                  <a:ext uri="{FF2B5EF4-FFF2-40B4-BE49-F238E27FC236}">
                    <a16:creationId xmlns:a16="http://schemas.microsoft.com/office/drawing/2014/main" id="{8946EDFE-57F1-4257-B491-A62D3EB2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線コネクタ 937">
                <a:extLst>
                  <a:ext uri="{FF2B5EF4-FFF2-40B4-BE49-F238E27FC236}">
                    <a16:creationId xmlns:a16="http://schemas.microsoft.com/office/drawing/2014/main" id="{402A5A6D-B662-4A63-BD68-6F1BFF87E8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直線コネクタ 938">
                <a:extLst>
                  <a:ext uri="{FF2B5EF4-FFF2-40B4-BE49-F238E27FC236}">
                    <a16:creationId xmlns:a16="http://schemas.microsoft.com/office/drawing/2014/main" id="{43FE8E7E-D867-4C75-842A-BB3842FA9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6A29A49-5AC6-4FF6-9CB7-A6D137D07AC6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985" name="フリーフォーム: 図形 984">
                <a:extLst>
                  <a:ext uri="{FF2B5EF4-FFF2-40B4-BE49-F238E27FC236}">
                    <a16:creationId xmlns:a16="http://schemas.microsoft.com/office/drawing/2014/main" id="{44E57219-2CC0-4BAC-903F-03A5C7D8451A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6" name="フリーフォーム: 図形 985">
                <a:extLst>
                  <a:ext uri="{FF2B5EF4-FFF2-40B4-BE49-F238E27FC236}">
                    <a16:creationId xmlns:a16="http://schemas.microsoft.com/office/drawing/2014/main" id="{2D5A5E26-1166-4DED-B820-ECFA1692114C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5" name="フリーフォーム: 図形 944">
                <a:extLst>
                  <a:ext uri="{FF2B5EF4-FFF2-40B4-BE49-F238E27FC236}">
                    <a16:creationId xmlns:a16="http://schemas.microsoft.com/office/drawing/2014/main" id="{4EFFFECB-15A2-4C69-B38F-8B46484E63E3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6" name="フリーフォーム: 図形 945">
                <a:extLst>
                  <a:ext uri="{FF2B5EF4-FFF2-40B4-BE49-F238E27FC236}">
                    <a16:creationId xmlns:a16="http://schemas.microsoft.com/office/drawing/2014/main" id="{D7A0FE6F-992D-4C70-A26B-B451AC5B3593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4E1D3EC-F291-41C7-B233-48379061E3D8}"/>
              </a:ext>
            </a:extLst>
          </p:cNvPr>
          <p:cNvGrpSpPr/>
          <p:nvPr/>
        </p:nvGrpSpPr>
        <p:grpSpPr>
          <a:xfrm>
            <a:off x="5494815" y="8763496"/>
            <a:ext cx="944050" cy="1026181"/>
            <a:chOff x="5494815" y="8763496"/>
            <a:chExt cx="944050" cy="1026181"/>
          </a:xfrm>
        </p:grpSpPr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4EBED626-B4C6-4A77-B07B-E18D8C19B4B1}"/>
                </a:ext>
              </a:extLst>
            </p:cNvPr>
            <p:cNvSpPr/>
            <p:nvPr/>
          </p:nvSpPr>
          <p:spPr>
            <a:xfrm rot="16200000">
              <a:off x="6008333" y="9581829"/>
              <a:ext cx="52965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AEFDAD4E-1DCB-4A49-A263-A86D88A7D7B4}"/>
                </a:ext>
              </a:extLst>
            </p:cNvPr>
            <p:cNvSpPr/>
            <p:nvPr/>
          </p:nvSpPr>
          <p:spPr>
            <a:xfrm rot="16200000">
              <a:off x="5576333" y="9581829"/>
              <a:ext cx="52965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正方形/長方形 783">
              <a:extLst>
                <a:ext uri="{FF2B5EF4-FFF2-40B4-BE49-F238E27FC236}">
                  <a16:creationId xmlns:a16="http://schemas.microsoft.com/office/drawing/2014/main" id="{355EA4A3-7115-43AA-98AB-7CBBAC2E41A5}"/>
                </a:ext>
              </a:extLst>
            </p:cNvPr>
            <p:cNvSpPr/>
            <p:nvPr/>
          </p:nvSpPr>
          <p:spPr>
            <a:xfrm>
              <a:off x="5494815" y="9126223"/>
              <a:ext cx="864000" cy="540000"/>
            </a:xfrm>
            <a:prstGeom prst="rect">
              <a:avLst/>
            </a:prstGeom>
            <a:solidFill>
              <a:srgbClr val="898B8A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正方形/長方形 784">
              <a:extLst>
                <a:ext uri="{FF2B5EF4-FFF2-40B4-BE49-F238E27FC236}">
                  <a16:creationId xmlns:a16="http://schemas.microsoft.com/office/drawing/2014/main" id="{CA48C694-9070-4CCE-847C-2EC5FA266692}"/>
                </a:ext>
              </a:extLst>
            </p:cNvPr>
            <p:cNvSpPr/>
            <p:nvPr/>
          </p:nvSpPr>
          <p:spPr>
            <a:xfrm>
              <a:off x="5494815" y="9350264"/>
              <a:ext cx="864000" cy="102380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正方形/長方形 785">
              <a:extLst>
                <a:ext uri="{FF2B5EF4-FFF2-40B4-BE49-F238E27FC236}">
                  <a16:creationId xmlns:a16="http://schemas.microsoft.com/office/drawing/2014/main" id="{9EA914E4-BCF2-4062-8A85-7302B40E013A}"/>
                </a:ext>
              </a:extLst>
            </p:cNvPr>
            <p:cNvSpPr/>
            <p:nvPr/>
          </p:nvSpPr>
          <p:spPr>
            <a:xfrm>
              <a:off x="5494815" y="9523242"/>
              <a:ext cx="864000" cy="102380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正方形/長方形 786">
              <a:extLst>
                <a:ext uri="{FF2B5EF4-FFF2-40B4-BE49-F238E27FC236}">
                  <a16:creationId xmlns:a16="http://schemas.microsoft.com/office/drawing/2014/main" id="{F6BD9B48-FD95-4BED-960E-41A3A9978682}"/>
                </a:ext>
              </a:extLst>
            </p:cNvPr>
            <p:cNvSpPr/>
            <p:nvPr/>
          </p:nvSpPr>
          <p:spPr>
            <a:xfrm>
              <a:off x="5494815" y="9126223"/>
              <a:ext cx="864000" cy="149568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76343A0D-96BE-4959-9ABF-8F22FC8C504E}"/>
                </a:ext>
              </a:extLst>
            </p:cNvPr>
            <p:cNvSpPr/>
            <p:nvPr/>
          </p:nvSpPr>
          <p:spPr>
            <a:xfrm>
              <a:off x="6358815" y="9126223"/>
              <a:ext cx="80050" cy="540000"/>
            </a:xfrm>
            <a:custGeom>
              <a:avLst/>
              <a:gdLst>
                <a:gd name="connsiteX0" fmla="*/ 0 w 144000"/>
                <a:gd name="connsiteY0" fmla="*/ 0 h 540000"/>
                <a:gd name="connsiteX1" fmla="*/ 144000 w 144000"/>
                <a:gd name="connsiteY1" fmla="*/ 144000 h 540000"/>
                <a:gd name="connsiteX2" fmla="*/ 144000 w 144000"/>
                <a:gd name="connsiteY2" fmla="*/ 396000 h 540000"/>
                <a:gd name="connsiteX3" fmla="*/ 0 w 144000"/>
                <a:gd name="connsiteY3" fmla="*/ 540000 h 540000"/>
                <a:gd name="connsiteX4" fmla="*/ 0 w 144000"/>
                <a:gd name="connsiteY4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" h="540000">
                  <a:moveTo>
                    <a:pt x="0" y="0"/>
                  </a:moveTo>
                  <a:lnTo>
                    <a:pt x="144000" y="144000"/>
                  </a:lnTo>
                  <a:lnTo>
                    <a:pt x="144000" y="396000"/>
                  </a:lnTo>
                  <a:lnTo>
                    <a:pt x="0" y="54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89" name="直線コネクタ 788">
              <a:extLst>
                <a:ext uri="{FF2B5EF4-FFF2-40B4-BE49-F238E27FC236}">
                  <a16:creationId xmlns:a16="http://schemas.microsoft.com/office/drawing/2014/main" id="{08FBEDB8-CB79-4D75-8632-FC2E57F923B7}"/>
                </a:ext>
              </a:extLst>
            </p:cNvPr>
            <p:cNvCxnSpPr>
              <a:cxnSpLocks/>
            </p:cNvCxnSpPr>
            <p:nvPr/>
          </p:nvCxnSpPr>
          <p:spPr>
            <a:xfrm>
              <a:off x="5926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直線コネクタ 789">
              <a:extLst>
                <a:ext uri="{FF2B5EF4-FFF2-40B4-BE49-F238E27FC236}">
                  <a16:creationId xmlns:a16="http://schemas.microsoft.com/office/drawing/2014/main" id="{F27D13E6-205D-4CD1-B373-B91249F1D506}"/>
                </a:ext>
              </a:extLst>
            </p:cNvPr>
            <p:cNvCxnSpPr>
              <a:cxnSpLocks/>
            </p:cNvCxnSpPr>
            <p:nvPr/>
          </p:nvCxnSpPr>
          <p:spPr>
            <a:xfrm>
              <a:off x="6142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直線コネクタ 790">
              <a:extLst>
                <a:ext uri="{FF2B5EF4-FFF2-40B4-BE49-F238E27FC236}">
                  <a16:creationId xmlns:a16="http://schemas.microsoft.com/office/drawing/2014/main" id="{4BE4964C-3847-4B50-9DCC-B1EF5A399B51}"/>
                </a:ext>
              </a:extLst>
            </p:cNvPr>
            <p:cNvCxnSpPr>
              <a:cxnSpLocks/>
            </p:cNvCxnSpPr>
            <p:nvPr/>
          </p:nvCxnSpPr>
          <p:spPr>
            <a:xfrm>
              <a:off x="5710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正方形/長方形 791">
              <a:extLst>
                <a:ext uri="{FF2B5EF4-FFF2-40B4-BE49-F238E27FC236}">
                  <a16:creationId xmlns:a16="http://schemas.microsoft.com/office/drawing/2014/main" id="{2FA6A805-DA57-46F5-A221-6B06F0DF314D}"/>
                </a:ext>
              </a:extLst>
            </p:cNvPr>
            <p:cNvSpPr/>
            <p:nvPr/>
          </p:nvSpPr>
          <p:spPr>
            <a:xfrm>
              <a:off x="5839998" y="8763496"/>
              <a:ext cx="216000" cy="216000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テキスト ボックス 354">
              <a:extLst>
                <a:ext uri="{FF2B5EF4-FFF2-40B4-BE49-F238E27FC236}">
                  <a16:creationId xmlns:a16="http://schemas.microsoft.com/office/drawing/2014/main" id="{CCF0610E-2746-42EA-B96A-FF4989B9763B}"/>
                </a:ext>
              </a:extLst>
            </p:cNvPr>
            <p:cNvSpPr txBox="1"/>
            <p:nvPr/>
          </p:nvSpPr>
          <p:spPr>
            <a:xfrm flipH="1">
              <a:off x="5897574" y="9620400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**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EB05DC4F-F1C7-427F-8D6F-6BFC112278EB}"/>
                </a:ext>
              </a:extLst>
            </p:cNvPr>
            <p:cNvSpPr/>
            <p:nvPr/>
          </p:nvSpPr>
          <p:spPr>
            <a:xfrm rot="5400000">
              <a:off x="6224143" y="8992046"/>
              <a:ext cx="53346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1C2B6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2CF9C2F6-E154-4657-A79D-B3186E59DD34}"/>
                </a:ext>
              </a:extLst>
            </p:cNvPr>
            <p:cNvSpPr/>
            <p:nvPr/>
          </p:nvSpPr>
          <p:spPr>
            <a:xfrm rot="5400000">
              <a:off x="5792143" y="8992046"/>
              <a:ext cx="53346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1C2B6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01B7D25-F744-44A3-88C7-349DC0BC95FB}"/>
              </a:ext>
            </a:extLst>
          </p:cNvPr>
          <p:cNvGrpSpPr/>
          <p:nvPr/>
        </p:nvGrpSpPr>
        <p:grpSpPr>
          <a:xfrm>
            <a:off x="2980558" y="5835742"/>
            <a:ext cx="3459143" cy="3777515"/>
            <a:chOff x="2980558" y="5835742"/>
            <a:chExt cx="3459143" cy="3777515"/>
          </a:xfrm>
        </p:grpSpPr>
        <p:grpSp>
          <p:nvGrpSpPr>
            <p:cNvPr id="386" name="グループ化 385">
              <a:extLst>
                <a:ext uri="{FF2B5EF4-FFF2-40B4-BE49-F238E27FC236}">
                  <a16:creationId xmlns:a16="http://schemas.microsoft.com/office/drawing/2014/main" id="{553E1808-B923-4C4A-A68C-DDFEEE95F304}"/>
                </a:ext>
              </a:extLst>
            </p:cNvPr>
            <p:cNvGrpSpPr/>
            <p:nvPr/>
          </p:nvGrpSpPr>
          <p:grpSpPr>
            <a:xfrm>
              <a:off x="2980558" y="5835742"/>
              <a:ext cx="3459143" cy="3777515"/>
              <a:chOff x="2922015" y="4113135"/>
              <a:chExt cx="3459143" cy="3777515"/>
            </a:xfrm>
          </p:grpSpPr>
          <p:grpSp>
            <p:nvGrpSpPr>
              <p:cNvPr id="387" name="グループ化 386">
                <a:extLst>
                  <a:ext uri="{FF2B5EF4-FFF2-40B4-BE49-F238E27FC236}">
                    <a16:creationId xmlns:a16="http://schemas.microsoft.com/office/drawing/2014/main" id="{38B06DBF-D12E-43E1-9CBC-DD4ACC38012E}"/>
                  </a:ext>
                </a:extLst>
              </p:cNvPr>
              <p:cNvGrpSpPr/>
              <p:nvPr/>
            </p:nvGrpSpPr>
            <p:grpSpPr>
              <a:xfrm>
                <a:off x="2922015" y="4471986"/>
                <a:ext cx="3417427" cy="3418664"/>
                <a:chOff x="2922015" y="4471986"/>
                <a:chExt cx="3417427" cy="3418664"/>
              </a:xfrm>
            </p:grpSpPr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DAC33A92-90A1-48A4-A1C7-3E1F6CF5B4A6}"/>
                    </a:ext>
                  </a:extLst>
                </p:cNvPr>
                <p:cNvSpPr/>
                <p:nvPr/>
              </p:nvSpPr>
              <p:spPr>
                <a:xfrm rot="16200000">
                  <a:off x="4560259" y="4636702"/>
                  <a:ext cx="473429" cy="144000"/>
                </a:xfrm>
                <a:custGeom>
                  <a:avLst/>
                  <a:gdLst>
                    <a:gd name="connsiteX0" fmla="*/ 504000 w 504000"/>
                    <a:gd name="connsiteY0" fmla="*/ 0 h 144000"/>
                    <a:gd name="connsiteX1" fmla="*/ 504000 w 504000"/>
                    <a:gd name="connsiteY1" fmla="*/ 1 h 144000"/>
                    <a:gd name="connsiteX2" fmla="*/ 360001 w 504000"/>
                    <a:gd name="connsiteY2" fmla="*/ 144000 h 144000"/>
                    <a:gd name="connsiteX3" fmla="*/ 144000 w 504000"/>
                    <a:gd name="connsiteY3" fmla="*/ 144000 h 144000"/>
                    <a:gd name="connsiteX4" fmla="*/ 0 w 504000"/>
                    <a:gd name="connsiteY4" fmla="*/ 0 h 144000"/>
                    <a:gd name="connsiteX5" fmla="*/ 504000 w 504000"/>
                    <a:gd name="connsiteY5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000" h="144000">
                      <a:moveTo>
                        <a:pt x="504000" y="0"/>
                      </a:moveTo>
                      <a:lnTo>
                        <a:pt x="504000" y="1"/>
                      </a:lnTo>
                      <a:lnTo>
                        <a:pt x="360001" y="144000"/>
                      </a:lnTo>
                      <a:lnTo>
                        <a:pt x="144000" y="144000"/>
                      </a:lnTo>
                      <a:lnTo>
                        <a:pt x="0" y="0"/>
                      </a:lnTo>
                      <a:lnTo>
                        <a:pt x="504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: 図形 418">
                  <a:extLst>
                    <a:ext uri="{FF2B5EF4-FFF2-40B4-BE49-F238E27FC236}">
                      <a16:creationId xmlns:a16="http://schemas.microsoft.com/office/drawing/2014/main" id="{82CCB914-8DF4-4C79-958B-7F31E455106D}"/>
                    </a:ext>
                  </a:extLst>
                </p:cNvPr>
                <p:cNvSpPr/>
                <p:nvPr/>
              </p:nvSpPr>
              <p:spPr>
                <a:xfrm rot="5400000">
                  <a:off x="3588627" y="4636701"/>
                  <a:ext cx="473429" cy="144000"/>
                </a:xfrm>
                <a:custGeom>
                  <a:avLst/>
                  <a:gdLst>
                    <a:gd name="connsiteX0" fmla="*/ 504000 w 504000"/>
                    <a:gd name="connsiteY0" fmla="*/ 0 h 144000"/>
                    <a:gd name="connsiteX1" fmla="*/ 504000 w 504000"/>
                    <a:gd name="connsiteY1" fmla="*/ 1 h 144000"/>
                    <a:gd name="connsiteX2" fmla="*/ 360001 w 504000"/>
                    <a:gd name="connsiteY2" fmla="*/ 144000 h 144000"/>
                    <a:gd name="connsiteX3" fmla="*/ 144000 w 504000"/>
                    <a:gd name="connsiteY3" fmla="*/ 144000 h 144000"/>
                    <a:gd name="connsiteX4" fmla="*/ 0 w 504000"/>
                    <a:gd name="connsiteY4" fmla="*/ 0 h 144000"/>
                    <a:gd name="connsiteX5" fmla="*/ 504000 w 504000"/>
                    <a:gd name="connsiteY5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000" h="144000">
                      <a:moveTo>
                        <a:pt x="504000" y="0"/>
                      </a:moveTo>
                      <a:lnTo>
                        <a:pt x="504000" y="1"/>
                      </a:lnTo>
                      <a:lnTo>
                        <a:pt x="360001" y="144000"/>
                      </a:lnTo>
                      <a:lnTo>
                        <a:pt x="144000" y="144000"/>
                      </a:lnTo>
                      <a:lnTo>
                        <a:pt x="0" y="0"/>
                      </a:lnTo>
                      <a:lnTo>
                        <a:pt x="504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: 図形 419">
                  <a:extLst>
                    <a:ext uri="{FF2B5EF4-FFF2-40B4-BE49-F238E27FC236}">
                      <a16:creationId xmlns:a16="http://schemas.microsoft.com/office/drawing/2014/main" id="{AC0C8199-E465-4C0B-BC19-B79AB2458421}"/>
                    </a:ext>
                  </a:extLst>
                </p:cNvPr>
                <p:cNvSpPr/>
                <p:nvPr/>
              </p:nvSpPr>
              <p:spPr>
                <a:xfrm flipV="1">
                  <a:off x="5591330" y="4941133"/>
                  <a:ext cx="144000" cy="442873"/>
                </a:xfrm>
                <a:custGeom>
                  <a:avLst/>
                  <a:gdLst>
                    <a:gd name="connsiteX0" fmla="*/ 144000 w 144000"/>
                    <a:gd name="connsiteY0" fmla="*/ 0 h 468000"/>
                    <a:gd name="connsiteX1" fmla="*/ 143999 w 144000"/>
                    <a:gd name="connsiteY1" fmla="*/ 0 h 468000"/>
                    <a:gd name="connsiteX2" fmla="*/ 0 w 144000"/>
                    <a:gd name="connsiteY2" fmla="*/ 173795 h 468000"/>
                    <a:gd name="connsiteX3" fmla="*/ 0 w 144000"/>
                    <a:gd name="connsiteY3" fmla="*/ 294205 h 468000"/>
                    <a:gd name="connsiteX4" fmla="*/ 143999 w 144000"/>
                    <a:gd name="connsiteY4" fmla="*/ 468000 h 468000"/>
                    <a:gd name="connsiteX5" fmla="*/ 144000 w 144000"/>
                    <a:gd name="connsiteY5" fmla="*/ 468000 h 468000"/>
                    <a:gd name="connsiteX6" fmla="*/ 144000 w 144000"/>
                    <a:gd name="connsiteY6" fmla="*/ 0 h 46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000" h="468000">
                      <a:moveTo>
                        <a:pt x="144000" y="0"/>
                      </a:moveTo>
                      <a:lnTo>
                        <a:pt x="143999" y="0"/>
                      </a:lnTo>
                      <a:lnTo>
                        <a:pt x="0" y="173795"/>
                      </a:lnTo>
                      <a:lnTo>
                        <a:pt x="0" y="294205"/>
                      </a:lnTo>
                      <a:lnTo>
                        <a:pt x="143999" y="468000"/>
                      </a:lnTo>
                      <a:lnTo>
                        <a:pt x="144000" y="468000"/>
                      </a:lnTo>
                      <a:lnTo>
                        <a:pt x="144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: 図形 420">
                  <a:extLst>
                    <a:ext uri="{FF2B5EF4-FFF2-40B4-BE49-F238E27FC236}">
                      <a16:creationId xmlns:a16="http://schemas.microsoft.com/office/drawing/2014/main" id="{9E4BC17D-4D8B-4ECA-B7A0-7F9E69A29786}"/>
                    </a:ext>
                  </a:extLst>
                </p:cNvPr>
                <p:cNvSpPr/>
                <p:nvPr/>
              </p:nvSpPr>
              <p:spPr>
                <a:xfrm rot="10800000" flipV="1">
                  <a:off x="6195442" y="4941133"/>
                  <a:ext cx="144000" cy="442873"/>
                </a:xfrm>
                <a:custGeom>
                  <a:avLst/>
                  <a:gdLst>
                    <a:gd name="connsiteX0" fmla="*/ 144000 w 144000"/>
                    <a:gd name="connsiteY0" fmla="*/ 0 h 468000"/>
                    <a:gd name="connsiteX1" fmla="*/ 143999 w 144000"/>
                    <a:gd name="connsiteY1" fmla="*/ 0 h 468000"/>
                    <a:gd name="connsiteX2" fmla="*/ 0 w 144000"/>
                    <a:gd name="connsiteY2" fmla="*/ 173795 h 468000"/>
                    <a:gd name="connsiteX3" fmla="*/ 0 w 144000"/>
                    <a:gd name="connsiteY3" fmla="*/ 294205 h 468000"/>
                    <a:gd name="connsiteX4" fmla="*/ 143999 w 144000"/>
                    <a:gd name="connsiteY4" fmla="*/ 468000 h 468000"/>
                    <a:gd name="connsiteX5" fmla="*/ 144000 w 144000"/>
                    <a:gd name="connsiteY5" fmla="*/ 468000 h 468000"/>
                    <a:gd name="connsiteX6" fmla="*/ 144000 w 144000"/>
                    <a:gd name="connsiteY6" fmla="*/ 0 h 46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000" h="468000">
                      <a:moveTo>
                        <a:pt x="144000" y="0"/>
                      </a:moveTo>
                      <a:lnTo>
                        <a:pt x="143999" y="0"/>
                      </a:lnTo>
                      <a:lnTo>
                        <a:pt x="0" y="173795"/>
                      </a:lnTo>
                      <a:lnTo>
                        <a:pt x="0" y="294205"/>
                      </a:lnTo>
                      <a:lnTo>
                        <a:pt x="143999" y="468000"/>
                      </a:lnTo>
                      <a:lnTo>
                        <a:pt x="144000" y="468000"/>
                      </a:lnTo>
                      <a:lnTo>
                        <a:pt x="144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: 図形 421">
                  <a:extLst>
                    <a:ext uri="{FF2B5EF4-FFF2-40B4-BE49-F238E27FC236}">
                      <a16:creationId xmlns:a16="http://schemas.microsoft.com/office/drawing/2014/main" id="{361B27D8-1EA3-4300-828E-F3CAE5D369D0}"/>
                    </a:ext>
                  </a:extLst>
                </p:cNvPr>
                <p:cNvSpPr/>
                <p:nvPr/>
              </p:nvSpPr>
              <p:spPr>
                <a:xfrm rot="16200000">
                  <a:off x="5135252" y="4995911"/>
                  <a:ext cx="253555" cy="144000"/>
                </a:xfrm>
                <a:custGeom>
                  <a:avLst/>
                  <a:gdLst>
                    <a:gd name="connsiteX0" fmla="*/ 253555 w 253555"/>
                    <a:gd name="connsiteY0" fmla="*/ 0 h 144000"/>
                    <a:gd name="connsiteX1" fmla="*/ 208250 w 253555"/>
                    <a:gd name="connsiteY1" fmla="*/ 144000 h 144000"/>
                    <a:gd name="connsiteX2" fmla="*/ 45305 w 253555"/>
                    <a:gd name="connsiteY2" fmla="*/ 144000 h 144000"/>
                    <a:gd name="connsiteX3" fmla="*/ 0 w 253555"/>
                    <a:gd name="connsiteY3" fmla="*/ 0 h 144000"/>
                    <a:gd name="connsiteX4" fmla="*/ 253555 w 253555"/>
                    <a:gd name="connsiteY4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555" h="144000">
                      <a:moveTo>
                        <a:pt x="253555" y="0"/>
                      </a:moveTo>
                      <a:lnTo>
                        <a:pt x="208250" y="144000"/>
                      </a:lnTo>
                      <a:lnTo>
                        <a:pt x="45305" y="144000"/>
                      </a:lnTo>
                      <a:lnTo>
                        <a:pt x="0" y="0"/>
                      </a:lnTo>
                      <a:lnTo>
                        <a:pt x="253555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: 図形 422">
                  <a:extLst>
                    <a:ext uri="{FF2B5EF4-FFF2-40B4-BE49-F238E27FC236}">
                      <a16:creationId xmlns:a16="http://schemas.microsoft.com/office/drawing/2014/main" id="{3F4D5CDB-B230-4F4F-B1D4-759BFB5D6B7C}"/>
                    </a:ext>
                  </a:extLst>
                </p:cNvPr>
                <p:cNvSpPr/>
                <p:nvPr/>
              </p:nvSpPr>
              <p:spPr>
                <a:xfrm rot="5400000">
                  <a:off x="3230222" y="4995913"/>
                  <a:ext cx="253555" cy="144000"/>
                </a:xfrm>
                <a:custGeom>
                  <a:avLst/>
                  <a:gdLst>
                    <a:gd name="connsiteX0" fmla="*/ 253555 w 253555"/>
                    <a:gd name="connsiteY0" fmla="*/ 0 h 144000"/>
                    <a:gd name="connsiteX1" fmla="*/ 208250 w 253555"/>
                    <a:gd name="connsiteY1" fmla="*/ 144000 h 144000"/>
                    <a:gd name="connsiteX2" fmla="*/ 45305 w 253555"/>
                    <a:gd name="connsiteY2" fmla="*/ 144000 h 144000"/>
                    <a:gd name="connsiteX3" fmla="*/ 0 w 253555"/>
                    <a:gd name="connsiteY3" fmla="*/ 0 h 144000"/>
                    <a:gd name="connsiteX4" fmla="*/ 253555 w 253555"/>
                    <a:gd name="connsiteY4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555" h="144000">
                      <a:moveTo>
                        <a:pt x="253555" y="0"/>
                      </a:moveTo>
                      <a:lnTo>
                        <a:pt x="208250" y="144000"/>
                      </a:lnTo>
                      <a:lnTo>
                        <a:pt x="45305" y="144000"/>
                      </a:lnTo>
                      <a:lnTo>
                        <a:pt x="0" y="0"/>
                      </a:lnTo>
                      <a:lnTo>
                        <a:pt x="253555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0071C4B0-5ABC-40CE-8DFF-9868DC469AB8}"/>
                    </a:ext>
                  </a:extLst>
                </p:cNvPr>
                <p:cNvSpPr/>
                <p:nvPr/>
              </p:nvSpPr>
              <p:spPr>
                <a:xfrm rot="10800000" flipH="1">
                  <a:off x="5733423" y="4787900"/>
                  <a:ext cx="464400" cy="155614"/>
                </a:xfrm>
                <a:custGeom>
                  <a:avLst/>
                  <a:gdLst>
                    <a:gd name="connsiteX0" fmla="*/ 62048 w 468727"/>
                    <a:gd name="connsiteY0" fmla="*/ 180000 h 180000"/>
                    <a:gd name="connsiteX1" fmla="*/ 406679 w 468727"/>
                    <a:gd name="connsiteY1" fmla="*/ 180000 h 180000"/>
                    <a:gd name="connsiteX2" fmla="*/ 468727 w 468727"/>
                    <a:gd name="connsiteY2" fmla="*/ 0 h 180000"/>
                    <a:gd name="connsiteX3" fmla="*/ 0 w 468727"/>
                    <a:gd name="connsiteY3" fmla="*/ 0 h 180000"/>
                    <a:gd name="connsiteX4" fmla="*/ 62048 w 468727"/>
                    <a:gd name="connsiteY4" fmla="*/ 180000 h 1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727" h="180000">
                      <a:moveTo>
                        <a:pt x="62048" y="180000"/>
                      </a:moveTo>
                      <a:lnTo>
                        <a:pt x="406679" y="180000"/>
                      </a:lnTo>
                      <a:lnTo>
                        <a:pt x="468727" y="0"/>
                      </a:lnTo>
                      <a:lnTo>
                        <a:pt x="0" y="0"/>
                      </a:lnTo>
                      <a:lnTo>
                        <a:pt x="62048" y="180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: 図形 424">
                  <a:extLst>
                    <a:ext uri="{FF2B5EF4-FFF2-40B4-BE49-F238E27FC236}">
                      <a16:creationId xmlns:a16="http://schemas.microsoft.com/office/drawing/2014/main" id="{9B8E1B29-124C-44E6-88C3-7CF94294AC64}"/>
                    </a:ext>
                  </a:extLst>
                </p:cNvPr>
                <p:cNvSpPr/>
                <p:nvPr/>
              </p:nvSpPr>
              <p:spPr>
                <a:xfrm rot="10800000">
                  <a:off x="4723587" y="6918650"/>
                  <a:ext cx="144000" cy="828000"/>
                </a:xfrm>
                <a:custGeom>
                  <a:avLst/>
                  <a:gdLst>
                    <a:gd name="connsiteX0" fmla="*/ 144000 w 144000"/>
                    <a:gd name="connsiteY0" fmla="*/ 828000 h 828000"/>
                    <a:gd name="connsiteX1" fmla="*/ 143999 w 144000"/>
                    <a:gd name="connsiteY1" fmla="*/ 828000 h 828000"/>
                    <a:gd name="connsiteX2" fmla="*/ 0 w 144000"/>
                    <a:gd name="connsiteY2" fmla="*/ 684001 h 828000"/>
                    <a:gd name="connsiteX3" fmla="*/ 0 w 144000"/>
                    <a:gd name="connsiteY3" fmla="*/ 144000 h 828000"/>
                    <a:gd name="connsiteX4" fmla="*/ 144000 w 144000"/>
                    <a:gd name="connsiteY4" fmla="*/ 0 h 828000"/>
                    <a:gd name="connsiteX5" fmla="*/ 144000 w 144000"/>
                    <a:gd name="connsiteY5" fmla="*/ 82800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000" h="828000">
                      <a:moveTo>
                        <a:pt x="144000" y="828000"/>
                      </a:moveTo>
                      <a:lnTo>
                        <a:pt x="143999" y="828000"/>
                      </a:lnTo>
                      <a:lnTo>
                        <a:pt x="0" y="684001"/>
                      </a:lnTo>
                      <a:lnTo>
                        <a:pt x="0" y="144000"/>
                      </a:lnTo>
                      <a:lnTo>
                        <a:pt x="144000" y="0"/>
                      </a:lnTo>
                      <a:lnTo>
                        <a:pt x="144000" y="828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: 図形 425">
                  <a:extLst>
                    <a:ext uri="{FF2B5EF4-FFF2-40B4-BE49-F238E27FC236}">
                      <a16:creationId xmlns:a16="http://schemas.microsoft.com/office/drawing/2014/main" id="{2F0DD6A4-B0ED-4D0B-82E6-16117182C260}"/>
                    </a:ext>
                  </a:extLst>
                </p:cNvPr>
                <p:cNvSpPr/>
                <p:nvPr/>
              </p:nvSpPr>
              <p:spPr>
                <a:xfrm>
                  <a:off x="3753967" y="6918650"/>
                  <a:ext cx="144000" cy="828000"/>
                </a:xfrm>
                <a:custGeom>
                  <a:avLst/>
                  <a:gdLst>
                    <a:gd name="connsiteX0" fmla="*/ 144000 w 144000"/>
                    <a:gd name="connsiteY0" fmla="*/ 828000 h 828000"/>
                    <a:gd name="connsiteX1" fmla="*/ 143999 w 144000"/>
                    <a:gd name="connsiteY1" fmla="*/ 828000 h 828000"/>
                    <a:gd name="connsiteX2" fmla="*/ 0 w 144000"/>
                    <a:gd name="connsiteY2" fmla="*/ 684001 h 828000"/>
                    <a:gd name="connsiteX3" fmla="*/ 0 w 144000"/>
                    <a:gd name="connsiteY3" fmla="*/ 144000 h 828000"/>
                    <a:gd name="connsiteX4" fmla="*/ 144000 w 144000"/>
                    <a:gd name="connsiteY4" fmla="*/ 0 h 828000"/>
                    <a:gd name="connsiteX5" fmla="*/ 144000 w 144000"/>
                    <a:gd name="connsiteY5" fmla="*/ 82800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000" h="828000">
                      <a:moveTo>
                        <a:pt x="144000" y="828000"/>
                      </a:moveTo>
                      <a:lnTo>
                        <a:pt x="143999" y="828000"/>
                      </a:lnTo>
                      <a:lnTo>
                        <a:pt x="0" y="684001"/>
                      </a:lnTo>
                      <a:lnTo>
                        <a:pt x="0" y="144000"/>
                      </a:lnTo>
                      <a:lnTo>
                        <a:pt x="144000" y="0"/>
                      </a:lnTo>
                      <a:lnTo>
                        <a:pt x="144000" y="828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: 図形 426">
                  <a:extLst>
                    <a:ext uri="{FF2B5EF4-FFF2-40B4-BE49-F238E27FC236}">
                      <a16:creationId xmlns:a16="http://schemas.microsoft.com/office/drawing/2014/main" id="{C2D1A627-545D-486F-8A8A-D9B58A91F97E}"/>
                    </a:ext>
                  </a:extLst>
                </p:cNvPr>
                <p:cNvSpPr/>
                <p:nvPr/>
              </p:nvSpPr>
              <p:spPr>
                <a:xfrm rot="16200000">
                  <a:off x="4236013" y="7404650"/>
                  <a:ext cx="144000" cy="828000"/>
                </a:xfrm>
                <a:custGeom>
                  <a:avLst/>
                  <a:gdLst>
                    <a:gd name="connsiteX0" fmla="*/ 144000 w 144000"/>
                    <a:gd name="connsiteY0" fmla="*/ 828000 h 828000"/>
                    <a:gd name="connsiteX1" fmla="*/ 143999 w 144000"/>
                    <a:gd name="connsiteY1" fmla="*/ 828000 h 828000"/>
                    <a:gd name="connsiteX2" fmla="*/ 0 w 144000"/>
                    <a:gd name="connsiteY2" fmla="*/ 684001 h 828000"/>
                    <a:gd name="connsiteX3" fmla="*/ 0 w 144000"/>
                    <a:gd name="connsiteY3" fmla="*/ 144000 h 828000"/>
                    <a:gd name="connsiteX4" fmla="*/ 144000 w 144000"/>
                    <a:gd name="connsiteY4" fmla="*/ 0 h 828000"/>
                    <a:gd name="connsiteX5" fmla="*/ 144000 w 144000"/>
                    <a:gd name="connsiteY5" fmla="*/ 82800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000" h="828000">
                      <a:moveTo>
                        <a:pt x="144000" y="828000"/>
                      </a:moveTo>
                      <a:lnTo>
                        <a:pt x="143999" y="828000"/>
                      </a:lnTo>
                      <a:lnTo>
                        <a:pt x="0" y="684001"/>
                      </a:lnTo>
                      <a:lnTo>
                        <a:pt x="0" y="144000"/>
                      </a:lnTo>
                      <a:lnTo>
                        <a:pt x="144000" y="0"/>
                      </a:lnTo>
                      <a:lnTo>
                        <a:pt x="144000" y="828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: 図形 427">
                  <a:extLst>
                    <a:ext uri="{FF2B5EF4-FFF2-40B4-BE49-F238E27FC236}">
                      <a16:creationId xmlns:a16="http://schemas.microsoft.com/office/drawing/2014/main" id="{230A553B-11F3-4D2C-A7B1-B1DCBB4DB163}"/>
                    </a:ext>
                  </a:extLst>
                </p:cNvPr>
                <p:cNvSpPr/>
                <p:nvPr/>
              </p:nvSpPr>
              <p:spPr>
                <a:xfrm rot="5400000">
                  <a:off x="2221953" y="6077073"/>
                  <a:ext cx="1544124" cy="144000"/>
                </a:xfrm>
                <a:custGeom>
                  <a:avLst/>
                  <a:gdLst>
                    <a:gd name="connsiteX0" fmla="*/ 0 w 1512000"/>
                    <a:gd name="connsiteY0" fmla="*/ 0 h 144000"/>
                    <a:gd name="connsiteX1" fmla="*/ 1512000 w 1512000"/>
                    <a:gd name="connsiteY1" fmla="*/ 0 h 144000"/>
                    <a:gd name="connsiteX2" fmla="*/ 1368000 w 1512000"/>
                    <a:gd name="connsiteY2" fmla="*/ 144000 h 144000"/>
                    <a:gd name="connsiteX3" fmla="*/ 144000 w 1512000"/>
                    <a:gd name="connsiteY3" fmla="*/ 144000 h 144000"/>
                    <a:gd name="connsiteX4" fmla="*/ 0 w 1512000"/>
                    <a:gd name="connsiteY4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2000" h="144000">
                      <a:moveTo>
                        <a:pt x="0" y="0"/>
                      </a:moveTo>
                      <a:lnTo>
                        <a:pt x="1512000" y="0"/>
                      </a:lnTo>
                      <a:lnTo>
                        <a:pt x="1368000" y="144000"/>
                      </a:lnTo>
                      <a:lnTo>
                        <a:pt x="144000" y="144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88" name="グループ化 387">
                <a:extLst>
                  <a:ext uri="{FF2B5EF4-FFF2-40B4-BE49-F238E27FC236}">
                    <a16:creationId xmlns:a16="http://schemas.microsoft.com/office/drawing/2014/main" id="{A0D14F4C-26A1-4691-918C-CEA5E029D593}"/>
                  </a:ext>
                </a:extLst>
              </p:cNvPr>
              <p:cNvGrpSpPr/>
              <p:nvPr/>
            </p:nvGrpSpPr>
            <p:grpSpPr>
              <a:xfrm>
                <a:off x="3068302" y="4113135"/>
                <a:ext cx="3312856" cy="3636000"/>
                <a:chOff x="3068302" y="4113135"/>
                <a:chExt cx="3312856" cy="3636000"/>
              </a:xfrm>
            </p:grpSpPr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C8FCFA85-2412-4B49-A2F6-F409198BF821}"/>
                    </a:ext>
                  </a:extLst>
                </p:cNvPr>
                <p:cNvSpPr/>
                <p:nvPr/>
              </p:nvSpPr>
              <p:spPr>
                <a:xfrm>
                  <a:off x="3897158" y="4113135"/>
                  <a:ext cx="828000" cy="828000"/>
                </a:xfrm>
                <a:custGeom>
                  <a:avLst/>
                  <a:gdLst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20000 w 828000"/>
                    <a:gd name="connsiteY4" fmla="*/ 320470 h 828000"/>
                    <a:gd name="connsiteX5" fmla="*/ 718429 w 828000"/>
                    <a:gd name="connsiteY5" fmla="*/ 320470 h 828000"/>
                    <a:gd name="connsiteX6" fmla="*/ 718429 w 828000"/>
                    <a:gd name="connsiteY6" fmla="*/ 356470 h 828000"/>
                    <a:gd name="connsiteX7" fmla="*/ 828000 w 828000"/>
                    <a:gd name="connsiteY7" fmla="*/ 356470 h 828000"/>
                    <a:gd name="connsiteX8" fmla="*/ 828000 w 828000"/>
                    <a:gd name="connsiteY8" fmla="*/ 828000 h 828000"/>
                    <a:gd name="connsiteX9" fmla="*/ 0 w 828000"/>
                    <a:gd name="connsiteY9" fmla="*/ 828000 h 828000"/>
                    <a:gd name="connsiteX10" fmla="*/ 0 w 828000"/>
                    <a:gd name="connsiteY10" fmla="*/ 357948 h 828000"/>
                    <a:gd name="connsiteX11" fmla="*/ 109571 w 828000"/>
                    <a:gd name="connsiteY11" fmla="*/ 357948 h 828000"/>
                    <a:gd name="connsiteX12" fmla="*/ 109571 w 828000"/>
                    <a:gd name="connsiteY12" fmla="*/ 321948 h 828000"/>
                    <a:gd name="connsiteX13" fmla="*/ 108000 w 828000"/>
                    <a:gd name="connsiteY13" fmla="*/ 321948 h 828000"/>
                    <a:gd name="connsiteX14" fmla="*/ 108000 w 828000"/>
                    <a:gd name="connsiteY14" fmla="*/ 108000 h 828000"/>
                    <a:gd name="connsiteX15" fmla="*/ 180000 w 828000"/>
                    <a:gd name="connsiteY15" fmla="*/ 108000 h 828000"/>
                    <a:gd name="connsiteX16" fmla="*/ 180000 w 828000"/>
                    <a:gd name="connsiteY16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20000 w 828000"/>
                    <a:gd name="connsiteY4" fmla="*/ 320470 h 828000"/>
                    <a:gd name="connsiteX5" fmla="*/ 718429 w 828000"/>
                    <a:gd name="connsiteY5" fmla="*/ 356470 h 828000"/>
                    <a:gd name="connsiteX6" fmla="*/ 828000 w 828000"/>
                    <a:gd name="connsiteY6" fmla="*/ 356470 h 828000"/>
                    <a:gd name="connsiteX7" fmla="*/ 828000 w 828000"/>
                    <a:gd name="connsiteY7" fmla="*/ 828000 h 828000"/>
                    <a:gd name="connsiteX8" fmla="*/ 0 w 828000"/>
                    <a:gd name="connsiteY8" fmla="*/ 828000 h 828000"/>
                    <a:gd name="connsiteX9" fmla="*/ 0 w 828000"/>
                    <a:gd name="connsiteY9" fmla="*/ 357948 h 828000"/>
                    <a:gd name="connsiteX10" fmla="*/ 109571 w 828000"/>
                    <a:gd name="connsiteY10" fmla="*/ 357948 h 828000"/>
                    <a:gd name="connsiteX11" fmla="*/ 109571 w 828000"/>
                    <a:gd name="connsiteY11" fmla="*/ 321948 h 828000"/>
                    <a:gd name="connsiteX12" fmla="*/ 108000 w 828000"/>
                    <a:gd name="connsiteY12" fmla="*/ 321948 h 828000"/>
                    <a:gd name="connsiteX13" fmla="*/ 108000 w 828000"/>
                    <a:gd name="connsiteY13" fmla="*/ 108000 h 828000"/>
                    <a:gd name="connsiteX14" fmla="*/ 180000 w 828000"/>
                    <a:gd name="connsiteY14" fmla="*/ 108000 h 828000"/>
                    <a:gd name="connsiteX15" fmla="*/ 180000 w 828000"/>
                    <a:gd name="connsiteY15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18429 w 828000"/>
                    <a:gd name="connsiteY4" fmla="*/ 356470 h 828000"/>
                    <a:gd name="connsiteX5" fmla="*/ 828000 w 828000"/>
                    <a:gd name="connsiteY5" fmla="*/ 356470 h 828000"/>
                    <a:gd name="connsiteX6" fmla="*/ 828000 w 828000"/>
                    <a:gd name="connsiteY6" fmla="*/ 828000 h 828000"/>
                    <a:gd name="connsiteX7" fmla="*/ 0 w 828000"/>
                    <a:gd name="connsiteY7" fmla="*/ 828000 h 828000"/>
                    <a:gd name="connsiteX8" fmla="*/ 0 w 828000"/>
                    <a:gd name="connsiteY8" fmla="*/ 357948 h 828000"/>
                    <a:gd name="connsiteX9" fmla="*/ 109571 w 828000"/>
                    <a:gd name="connsiteY9" fmla="*/ 357948 h 828000"/>
                    <a:gd name="connsiteX10" fmla="*/ 109571 w 828000"/>
                    <a:gd name="connsiteY10" fmla="*/ 321948 h 828000"/>
                    <a:gd name="connsiteX11" fmla="*/ 108000 w 828000"/>
                    <a:gd name="connsiteY11" fmla="*/ 321948 h 828000"/>
                    <a:gd name="connsiteX12" fmla="*/ 108000 w 828000"/>
                    <a:gd name="connsiteY12" fmla="*/ 108000 h 828000"/>
                    <a:gd name="connsiteX13" fmla="*/ 180000 w 828000"/>
                    <a:gd name="connsiteY13" fmla="*/ 108000 h 828000"/>
                    <a:gd name="connsiteX14" fmla="*/ 180000 w 828000"/>
                    <a:gd name="connsiteY14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18429 w 828000"/>
                    <a:gd name="connsiteY4" fmla="*/ 356470 h 828000"/>
                    <a:gd name="connsiteX5" fmla="*/ 828000 w 828000"/>
                    <a:gd name="connsiteY5" fmla="*/ 356470 h 828000"/>
                    <a:gd name="connsiteX6" fmla="*/ 828000 w 828000"/>
                    <a:gd name="connsiteY6" fmla="*/ 828000 h 828000"/>
                    <a:gd name="connsiteX7" fmla="*/ 0 w 828000"/>
                    <a:gd name="connsiteY7" fmla="*/ 828000 h 828000"/>
                    <a:gd name="connsiteX8" fmla="*/ 0 w 828000"/>
                    <a:gd name="connsiteY8" fmla="*/ 357948 h 828000"/>
                    <a:gd name="connsiteX9" fmla="*/ 109571 w 828000"/>
                    <a:gd name="connsiteY9" fmla="*/ 357948 h 828000"/>
                    <a:gd name="connsiteX10" fmla="*/ 109571 w 828000"/>
                    <a:gd name="connsiteY10" fmla="*/ 321948 h 828000"/>
                    <a:gd name="connsiteX11" fmla="*/ 108000 w 828000"/>
                    <a:gd name="connsiteY11" fmla="*/ 108000 h 828000"/>
                    <a:gd name="connsiteX12" fmla="*/ 180000 w 828000"/>
                    <a:gd name="connsiteY12" fmla="*/ 108000 h 828000"/>
                    <a:gd name="connsiteX13" fmla="*/ 180000 w 828000"/>
                    <a:gd name="connsiteY13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18429 w 828000"/>
                    <a:gd name="connsiteY4" fmla="*/ 356470 h 828000"/>
                    <a:gd name="connsiteX5" fmla="*/ 828000 w 828000"/>
                    <a:gd name="connsiteY5" fmla="*/ 356470 h 828000"/>
                    <a:gd name="connsiteX6" fmla="*/ 828000 w 828000"/>
                    <a:gd name="connsiteY6" fmla="*/ 828000 h 828000"/>
                    <a:gd name="connsiteX7" fmla="*/ 0 w 828000"/>
                    <a:gd name="connsiteY7" fmla="*/ 828000 h 828000"/>
                    <a:gd name="connsiteX8" fmla="*/ 0 w 828000"/>
                    <a:gd name="connsiteY8" fmla="*/ 357948 h 828000"/>
                    <a:gd name="connsiteX9" fmla="*/ 109571 w 828000"/>
                    <a:gd name="connsiteY9" fmla="*/ 357948 h 828000"/>
                    <a:gd name="connsiteX10" fmla="*/ 108000 w 828000"/>
                    <a:gd name="connsiteY10" fmla="*/ 108000 h 828000"/>
                    <a:gd name="connsiteX11" fmla="*/ 180000 w 828000"/>
                    <a:gd name="connsiteY11" fmla="*/ 108000 h 828000"/>
                    <a:gd name="connsiteX12" fmla="*/ 180000 w 828000"/>
                    <a:gd name="connsiteY12" fmla="*/ 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8000" h="828000">
                      <a:moveTo>
                        <a:pt x="180000" y="0"/>
                      </a:moveTo>
                      <a:lnTo>
                        <a:pt x="648000" y="0"/>
                      </a:lnTo>
                      <a:lnTo>
                        <a:pt x="648000" y="108000"/>
                      </a:lnTo>
                      <a:lnTo>
                        <a:pt x="720000" y="108000"/>
                      </a:lnTo>
                      <a:cubicBezTo>
                        <a:pt x="719476" y="190823"/>
                        <a:pt x="718953" y="273647"/>
                        <a:pt x="718429" y="356470"/>
                      </a:cubicBezTo>
                      <a:lnTo>
                        <a:pt x="828000" y="356470"/>
                      </a:lnTo>
                      <a:lnTo>
                        <a:pt x="828000" y="828000"/>
                      </a:lnTo>
                      <a:lnTo>
                        <a:pt x="0" y="828000"/>
                      </a:lnTo>
                      <a:lnTo>
                        <a:pt x="0" y="357948"/>
                      </a:lnTo>
                      <a:lnTo>
                        <a:pt x="109571" y="357948"/>
                      </a:lnTo>
                      <a:cubicBezTo>
                        <a:pt x="109047" y="274632"/>
                        <a:pt x="108524" y="191316"/>
                        <a:pt x="108000" y="108000"/>
                      </a:cubicBezTo>
                      <a:lnTo>
                        <a:pt x="180000" y="108000"/>
                      </a:lnTo>
                      <a:lnTo>
                        <a:pt x="180000" y="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EE299D0B-5B61-4301-B07F-472EB324FE03}"/>
                    </a:ext>
                  </a:extLst>
                </p:cNvPr>
                <p:cNvSpPr/>
                <p:nvPr/>
              </p:nvSpPr>
              <p:spPr>
                <a:xfrm>
                  <a:off x="3068302" y="4941135"/>
                  <a:ext cx="828000" cy="1980000"/>
                </a:xfrm>
                <a:custGeom>
                  <a:avLst/>
                  <a:gdLst>
                    <a:gd name="connsiteX0" fmla="*/ 358914 w 828000"/>
                    <a:gd name="connsiteY0" fmla="*/ 0 h 1980000"/>
                    <a:gd name="connsiteX1" fmla="*/ 828000 w 828000"/>
                    <a:gd name="connsiteY1" fmla="*/ 0 h 1980000"/>
                    <a:gd name="connsiteX2" fmla="*/ 828000 w 828000"/>
                    <a:gd name="connsiteY2" fmla="*/ 1980000 h 1980000"/>
                    <a:gd name="connsiteX3" fmla="*/ 0 w 828000"/>
                    <a:gd name="connsiteY3" fmla="*/ 1980000 h 1980000"/>
                    <a:gd name="connsiteX4" fmla="*/ 0 w 828000"/>
                    <a:gd name="connsiteY4" fmla="*/ 471876 h 1980000"/>
                    <a:gd name="connsiteX5" fmla="*/ 0 w 828000"/>
                    <a:gd name="connsiteY5" fmla="*/ 468000 h 1980000"/>
                    <a:gd name="connsiteX6" fmla="*/ 0 w 828000"/>
                    <a:gd name="connsiteY6" fmla="*/ 435876 h 1980000"/>
                    <a:gd name="connsiteX7" fmla="*/ 108000 w 828000"/>
                    <a:gd name="connsiteY7" fmla="*/ 435876 h 1980000"/>
                    <a:gd name="connsiteX8" fmla="*/ 108000 w 828000"/>
                    <a:gd name="connsiteY8" fmla="*/ 255324 h 1980000"/>
                    <a:gd name="connsiteX9" fmla="*/ 358914 w 828000"/>
                    <a:gd name="connsiteY9" fmla="*/ 255324 h 19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8000" h="1980000">
                      <a:moveTo>
                        <a:pt x="358914" y="0"/>
                      </a:moveTo>
                      <a:lnTo>
                        <a:pt x="828000" y="0"/>
                      </a:lnTo>
                      <a:lnTo>
                        <a:pt x="828000" y="1980000"/>
                      </a:lnTo>
                      <a:lnTo>
                        <a:pt x="0" y="1980000"/>
                      </a:lnTo>
                      <a:lnTo>
                        <a:pt x="0" y="471876"/>
                      </a:lnTo>
                      <a:lnTo>
                        <a:pt x="0" y="468000"/>
                      </a:lnTo>
                      <a:lnTo>
                        <a:pt x="0" y="435876"/>
                      </a:lnTo>
                      <a:lnTo>
                        <a:pt x="108000" y="435876"/>
                      </a:lnTo>
                      <a:lnTo>
                        <a:pt x="108000" y="255324"/>
                      </a:lnTo>
                      <a:lnTo>
                        <a:pt x="358914" y="255324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7B24C79F-9F6F-4D02-A4C4-6AA4D8F335A1}"/>
                    </a:ext>
                  </a:extLst>
                </p:cNvPr>
                <p:cNvSpPr/>
                <p:nvPr/>
              </p:nvSpPr>
              <p:spPr>
                <a:xfrm>
                  <a:off x="4725158" y="4941135"/>
                  <a:ext cx="828001" cy="1980000"/>
                </a:xfrm>
                <a:custGeom>
                  <a:avLst/>
                  <a:gdLst>
                    <a:gd name="connsiteX0" fmla="*/ 0 w 828001"/>
                    <a:gd name="connsiteY0" fmla="*/ 0 h 1980000"/>
                    <a:gd name="connsiteX1" fmla="*/ 469086 w 828001"/>
                    <a:gd name="connsiteY1" fmla="*/ 0 h 1980000"/>
                    <a:gd name="connsiteX2" fmla="*/ 469086 w 828001"/>
                    <a:gd name="connsiteY2" fmla="*/ 255324 h 1980000"/>
                    <a:gd name="connsiteX3" fmla="*/ 720000 w 828001"/>
                    <a:gd name="connsiteY3" fmla="*/ 255324 h 1980000"/>
                    <a:gd name="connsiteX4" fmla="*/ 720000 w 828001"/>
                    <a:gd name="connsiteY4" fmla="*/ 435876 h 1980000"/>
                    <a:gd name="connsiteX5" fmla="*/ 828001 w 828001"/>
                    <a:gd name="connsiteY5" fmla="*/ 435876 h 1980000"/>
                    <a:gd name="connsiteX6" fmla="*/ 828001 w 828001"/>
                    <a:gd name="connsiteY6" fmla="*/ 471876 h 1980000"/>
                    <a:gd name="connsiteX7" fmla="*/ 828000 w 828001"/>
                    <a:gd name="connsiteY7" fmla="*/ 471876 h 1980000"/>
                    <a:gd name="connsiteX8" fmla="*/ 828000 w 828001"/>
                    <a:gd name="connsiteY8" fmla="*/ 1980000 h 1980000"/>
                    <a:gd name="connsiteX9" fmla="*/ 0 w 828001"/>
                    <a:gd name="connsiteY9" fmla="*/ 1980000 h 19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8001" h="1980000">
                      <a:moveTo>
                        <a:pt x="0" y="0"/>
                      </a:moveTo>
                      <a:lnTo>
                        <a:pt x="469086" y="0"/>
                      </a:lnTo>
                      <a:lnTo>
                        <a:pt x="469086" y="255324"/>
                      </a:lnTo>
                      <a:lnTo>
                        <a:pt x="720000" y="255324"/>
                      </a:lnTo>
                      <a:lnTo>
                        <a:pt x="720000" y="435876"/>
                      </a:lnTo>
                      <a:lnTo>
                        <a:pt x="828001" y="435876"/>
                      </a:lnTo>
                      <a:lnTo>
                        <a:pt x="828001" y="471876"/>
                      </a:lnTo>
                      <a:lnTo>
                        <a:pt x="828000" y="471876"/>
                      </a:lnTo>
                      <a:lnTo>
                        <a:pt x="828000" y="1980000"/>
                      </a:lnTo>
                      <a:lnTo>
                        <a:pt x="0" y="1980000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2EE7E999-C891-42FB-BE83-F4748087D90D}"/>
                    </a:ext>
                  </a:extLst>
                </p:cNvPr>
                <p:cNvSpPr/>
                <p:nvPr/>
              </p:nvSpPr>
              <p:spPr>
                <a:xfrm>
                  <a:off x="5553158" y="4941135"/>
                  <a:ext cx="828000" cy="1980000"/>
                </a:xfrm>
                <a:custGeom>
                  <a:avLst/>
                  <a:gdLst>
                    <a:gd name="connsiteX0" fmla="*/ 180000 w 828000"/>
                    <a:gd name="connsiteY0" fmla="*/ 0 h 1980000"/>
                    <a:gd name="connsiteX1" fmla="*/ 648000 w 828000"/>
                    <a:gd name="connsiteY1" fmla="*/ 0 h 1980000"/>
                    <a:gd name="connsiteX2" fmla="*/ 648000 w 828000"/>
                    <a:gd name="connsiteY2" fmla="*/ 435876 h 1980000"/>
                    <a:gd name="connsiteX3" fmla="*/ 828000 w 828000"/>
                    <a:gd name="connsiteY3" fmla="*/ 435876 h 1980000"/>
                    <a:gd name="connsiteX4" fmla="*/ 828000 w 828000"/>
                    <a:gd name="connsiteY4" fmla="*/ 468000 h 1980000"/>
                    <a:gd name="connsiteX5" fmla="*/ 828000 w 828000"/>
                    <a:gd name="connsiteY5" fmla="*/ 471876 h 1980000"/>
                    <a:gd name="connsiteX6" fmla="*/ 828000 w 828000"/>
                    <a:gd name="connsiteY6" fmla="*/ 1980000 h 1980000"/>
                    <a:gd name="connsiteX7" fmla="*/ 0 w 828000"/>
                    <a:gd name="connsiteY7" fmla="*/ 1980000 h 1980000"/>
                    <a:gd name="connsiteX8" fmla="*/ 0 w 828000"/>
                    <a:gd name="connsiteY8" fmla="*/ 471876 h 1980000"/>
                    <a:gd name="connsiteX9" fmla="*/ 0 w 828000"/>
                    <a:gd name="connsiteY9" fmla="*/ 468000 h 1980000"/>
                    <a:gd name="connsiteX10" fmla="*/ 0 w 828000"/>
                    <a:gd name="connsiteY10" fmla="*/ 435876 h 1980000"/>
                    <a:gd name="connsiteX11" fmla="*/ 180000 w 828000"/>
                    <a:gd name="connsiteY11" fmla="*/ 435876 h 19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8000" h="1980000">
                      <a:moveTo>
                        <a:pt x="180000" y="0"/>
                      </a:moveTo>
                      <a:lnTo>
                        <a:pt x="648000" y="0"/>
                      </a:lnTo>
                      <a:lnTo>
                        <a:pt x="648000" y="435876"/>
                      </a:lnTo>
                      <a:lnTo>
                        <a:pt x="828000" y="435876"/>
                      </a:lnTo>
                      <a:lnTo>
                        <a:pt x="828000" y="468000"/>
                      </a:lnTo>
                      <a:lnTo>
                        <a:pt x="828000" y="471876"/>
                      </a:lnTo>
                      <a:lnTo>
                        <a:pt x="828000" y="1980000"/>
                      </a:lnTo>
                      <a:lnTo>
                        <a:pt x="0" y="1980000"/>
                      </a:lnTo>
                      <a:lnTo>
                        <a:pt x="0" y="471876"/>
                      </a:lnTo>
                      <a:lnTo>
                        <a:pt x="0" y="468000"/>
                      </a:lnTo>
                      <a:lnTo>
                        <a:pt x="0" y="435876"/>
                      </a:lnTo>
                      <a:lnTo>
                        <a:pt x="180000" y="435876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正方形/長方形 415">
                  <a:extLst>
                    <a:ext uri="{FF2B5EF4-FFF2-40B4-BE49-F238E27FC236}">
                      <a16:creationId xmlns:a16="http://schemas.microsoft.com/office/drawing/2014/main" id="{DEE25C11-CE00-4AD8-9DA6-796FCF6AB0A4}"/>
                    </a:ext>
                  </a:extLst>
                </p:cNvPr>
                <p:cNvSpPr/>
                <p:nvPr/>
              </p:nvSpPr>
              <p:spPr>
                <a:xfrm>
                  <a:off x="3897158" y="6921135"/>
                  <a:ext cx="828000" cy="828000"/>
                </a:xfrm>
                <a:prstGeom prst="rect">
                  <a:avLst/>
                </a:pr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17" name="正方形/長方形 416">
                  <a:extLst>
                    <a:ext uri="{FF2B5EF4-FFF2-40B4-BE49-F238E27FC236}">
                      <a16:creationId xmlns:a16="http://schemas.microsoft.com/office/drawing/2014/main" id="{010441EE-E326-48B4-A84E-39A83C6D6C6C}"/>
                    </a:ext>
                  </a:extLst>
                </p:cNvPr>
                <p:cNvSpPr/>
                <p:nvPr/>
              </p:nvSpPr>
              <p:spPr>
                <a:xfrm>
                  <a:off x="3897158" y="4941135"/>
                  <a:ext cx="828000" cy="1980000"/>
                </a:xfrm>
                <a:prstGeom prst="rect">
                  <a:avLst/>
                </a:pr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89" name="グループ化 388">
                <a:extLst>
                  <a:ext uri="{FF2B5EF4-FFF2-40B4-BE49-F238E27FC236}">
                    <a16:creationId xmlns:a16="http://schemas.microsoft.com/office/drawing/2014/main" id="{D482C232-8EB6-438F-9E98-CE9523EEFF85}"/>
                  </a:ext>
                </a:extLst>
              </p:cNvPr>
              <p:cNvGrpSpPr/>
              <p:nvPr/>
            </p:nvGrpSpPr>
            <p:grpSpPr>
              <a:xfrm>
                <a:off x="3897158" y="4941135"/>
                <a:ext cx="828000" cy="1980000"/>
                <a:chOff x="3897158" y="4941135"/>
                <a:chExt cx="828000" cy="1980000"/>
              </a:xfrm>
            </p:grpSpPr>
            <p:cxnSp>
              <p:nvCxnSpPr>
                <p:cNvPr id="406" name="直線コネクタ 405">
                  <a:extLst>
                    <a:ext uri="{FF2B5EF4-FFF2-40B4-BE49-F238E27FC236}">
                      <a16:creationId xmlns:a16="http://schemas.microsoft.com/office/drawing/2014/main" id="{572C7AD4-413B-4C75-A79E-78F5CB06E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7158" y="4941135"/>
                  <a:ext cx="828000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線コネクタ 406">
                  <a:extLst>
                    <a:ext uri="{FF2B5EF4-FFF2-40B4-BE49-F238E27FC236}">
                      <a16:creationId xmlns:a16="http://schemas.microsoft.com/office/drawing/2014/main" id="{3100A2EE-D429-45D4-A8E4-2BAF0654B8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7158" y="6921135"/>
                  <a:ext cx="828000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0C4EBFBF-0E99-4318-8080-DB74742B8A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799758" y="6811469"/>
                <a:ext cx="334800" cy="10044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815BBFB9-F94F-4D5D-8368-46439D4C3FE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282879" y="6768308"/>
                <a:ext cx="56557" cy="230647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2" name="グループ化 391">
                <a:extLst>
                  <a:ext uri="{FF2B5EF4-FFF2-40B4-BE49-F238E27FC236}">
                    <a16:creationId xmlns:a16="http://schemas.microsoft.com/office/drawing/2014/main" id="{53B78E9E-7CCA-4322-B518-6EE0A1C3E217}"/>
                  </a:ext>
                </a:extLst>
              </p:cNvPr>
              <p:cNvGrpSpPr/>
              <p:nvPr/>
            </p:nvGrpSpPr>
            <p:grpSpPr>
              <a:xfrm>
                <a:off x="4239640" y="7160954"/>
                <a:ext cx="143035" cy="123305"/>
                <a:chOff x="4239640" y="7160954"/>
                <a:chExt cx="143035" cy="123305"/>
              </a:xfrm>
            </p:grpSpPr>
            <p:cxnSp>
              <p:nvCxnSpPr>
                <p:cNvPr id="403" name="直線コネクタ 402">
                  <a:extLst>
                    <a:ext uri="{FF2B5EF4-FFF2-40B4-BE49-F238E27FC236}">
                      <a16:creationId xmlns:a16="http://schemas.microsoft.com/office/drawing/2014/main" id="{5FB1503D-F89A-4F5A-9ED1-56C15A8B9F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70467" y="7160954"/>
                  <a:ext cx="81382" cy="123305"/>
                </a:xfrm>
                <a:prstGeom prst="line">
                  <a:avLst/>
                </a:prstGeom>
                <a:solidFill>
                  <a:schemeClr val="bg1"/>
                </a:solidFill>
                <a:ln w="31750" cap="rnd" cmpd="sng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線コネクタ 403">
                  <a:extLst>
                    <a:ext uri="{FF2B5EF4-FFF2-40B4-BE49-F238E27FC236}">
                      <a16:creationId xmlns:a16="http://schemas.microsoft.com/office/drawing/2014/main" id="{84BA9D3C-2736-4374-B9BA-E576459A9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70467" y="7160954"/>
                  <a:ext cx="81382" cy="123305"/>
                </a:xfrm>
                <a:prstGeom prst="line">
                  <a:avLst/>
                </a:prstGeom>
                <a:solidFill>
                  <a:schemeClr val="bg1"/>
                </a:solidFill>
                <a:ln w="31750" cap="rnd" cmpd="sng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線コネクタ 404">
                  <a:extLst>
                    <a:ext uri="{FF2B5EF4-FFF2-40B4-BE49-F238E27FC236}">
                      <a16:creationId xmlns:a16="http://schemas.microsoft.com/office/drawing/2014/main" id="{E970AE62-A5D0-4920-B1AA-FF641D28B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9640" y="7222606"/>
                  <a:ext cx="143035" cy="0"/>
                </a:xfrm>
                <a:prstGeom prst="line">
                  <a:avLst/>
                </a:prstGeom>
                <a:solidFill>
                  <a:schemeClr val="bg1"/>
                </a:solidFill>
                <a:ln w="31750" cap="rnd" cmpd="sng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" name="グループ化 392">
                <a:extLst>
                  <a:ext uri="{FF2B5EF4-FFF2-40B4-BE49-F238E27FC236}">
                    <a16:creationId xmlns:a16="http://schemas.microsoft.com/office/drawing/2014/main" id="{05E536E2-10E0-4B9A-B3FE-773D11D93341}"/>
                  </a:ext>
                </a:extLst>
              </p:cNvPr>
              <p:cNvGrpSpPr/>
              <p:nvPr/>
            </p:nvGrpSpPr>
            <p:grpSpPr>
              <a:xfrm>
                <a:off x="3068302" y="5548039"/>
                <a:ext cx="3312855" cy="1020637"/>
                <a:chOff x="3068302" y="5548039"/>
                <a:chExt cx="3312855" cy="1020637"/>
              </a:xfrm>
            </p:grpSpPr>
            <p:sp>
              <p:nvSpPr>
                <p:cNvPr id="394" name="四角形: 角を丸くする 393">
                  <a:extLst>
                    <a:ext uri="{FF2B5EF4-FFF2-40B4-BE49-F238E27FC236}">
                      <a16:creationId xmlns:a16="http://schemas.microsoft.com/office/drawing/2014/main" id="{AD26015A-7755-453F-896C-ABCA183A0F0E}"/>
                    </a:ext>
                  </a:extLst>
                </p:cNvPr>
                <p:cNvSpPr/>
                <p:nvPr/>
              </p:nvSpPr>
              <p:spPr>
                <a:xfrm>
                  <a:off x="3606028" y="5548039"/>
                  <a:ext cx="1410258" cy="205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四角形: 角を丸くする 394">
                  <a:extLst>
                    <a:ext uri="{FF2B5EF4-FFF2-40B4-BE49-F238E27FC236}">
                      <a16:creationId xmlns:a16="http://schemas.microsoft.com/office/drawing/2014/main" id="{8D560BFC-DDF4-4493-B4A6-E5C43700B3F5}"/>
                    </a:ext>
                  </a:extLst>
                </p:cNvPr>
                <p:cNvSpPr/>
                <p:nvPr/>
              </p:nvSpPr>
              <p:spPr>
                <a:xfrm>
                  <a:off x="3606028" y="5955757"/>
                  <a:ext cx="1410258" cy="205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四角形: 角を丸くする 395">
                  <a:extLst>
                    <a:ext uri="{FF2B5EF4-FFF2-40B4-BE49-F238E27FC236}">
                      <a16:creationId xmlns:a16="http://schemas.microsoft.com/office/drawing/2014/main" id="{E7DDAB0F-339D-426F-AA03-74C0C4778013}"/>
                    </a:ext>
                  </a:extLst>
                </p:cNvPr>
                <p:cNvSpPr/>
                <p:nvPr/>
              </p:nvSpPr>
              <p:spPr>
                <a:xfrm>
                  <a:off x="3606028" y="6363476"/>
                  <a:ext cx="1410258" cy="205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97" name="グループ化 396">
                  <a:extLst>
                    <a:ext uri="{FF2B5EF4-FFF2-40B4-BE49-F238E27FC236}">
                      <a16:creationId xmlns:a16="http://schemas.microsoft.com/office/drawing/2014/main" id="{889077AA-2475-4657-A021-C7F4868C6CBD}"/>
                    </a:ext>
                  </a:extLst>
                </p:cNvPr>
                <p:cNvGrpSpPr/>
                <p:nvPr/>
              </p:nvGrpSpPr>
              <p:grpSpPr>
                <a:xfrm>
                  <a:off x="3068302" y="5751898"/>
                  <a:ext cx="3312855" cy="205200"/>
                  <a:chOff x="3068302" y="5717618"/>
                  <a:chExt cx="3312855" cy="205200"/>
                </a:xfrm>
              </p:grpSpPr>
              <p:sp>
                <p:nvSpPr>
                  <p:cNvPr id="401" name="フリーフォーム: 図形 400">
                    <a:extLst>
                      <a:ext uri="{FF2B5EF4-FFF2-40B4-BE49-F238E27FC236}">
                        <a16:creationId xmlns:a16="http://schemas.microsoft.com/office/drawing/2014/main" id="{C07DBA80-3566-4704-A995-C71E7D966C54}"/>
                      </a:ext>
                    </a:extLst>
                  </p:cNvPr>
                  <p:cNvSpPr/>
                  <p:nvPr/>
                </p:nvSpPr>
                <p:spPr>
                  <a:xfrm>
                    <a:off x="5262029" y="5717618"/>
                    <a:ext cx="1119128" cy="205200"/>
                  </a:xfrm>
                  <a:custGeom>
                    <a:avLst/>
                    <a:gdLst>
                      <a:gd name="connsiteX0" fmla="*/ 102600 w 1119128"/>
                      <a:gd name="connsiteY0" fmla="*/ 0 h 205200"/>
                      <a:gd name="connsiteX1" fmla="*/ 1119128 w 1119128"/>
                      <a:gd name="connsiteY1" fmla="*/ 0 h 205200"/>
                      <a:gd name="connsiteX2" fmla="*/ 1119128 w 1119128"/>
                      <a:gd name="connsiteY2" fmla="*/ 205200 h 205200"/>
                      <a:gd name="connsiteX3" fmla="*/ 102600 w 1119128"/>
                      <a:gd name="connsiteY3" fmla="*/ 205200 h 205200"/>
                      <a:gd name="connsiteX4" fmla="*/ 0 w 1119128"/>
                      <a:gd name="connsiteY4" fmla="*/ 102600 h 205200"/>
                      <a:gd name="connsiteX5" fmla="*/ 102600 w 1119128"/>
                      <a:gd name="connsiteY5" fmla="*/ 0 h 20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9128" h="205200">
                        <a:moveTo>
                          <a:pt x="102600" y="0"/>
                        </a:moveTo>
                        <a:lnTo>
                          <a:pt x="1119128" y="0"/>
                        </a:lnTo>
                        <a:lnTo>
                          <a:pt x="1119128" y="205200"/>
                        </a:lnTo>
                        <a:lnTo>
                          <a:pt x="102600" y="205200"/>
                        </a:lnTo>
                        <a:cubicBezTo>
                          <a:pt x="45936" y="205200"/>
                          <a:pt x="0" y="159264"/>
                          <a:pt x="0" y="102600"/>
                        </a:cubicBezTo>
                        <a:cubicBezTo>
                          <a:pt x="0" y="45936"/>
                          <a:pt x="45936" y="0"/>
                          <a:pt x="1026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2" name="フリーフォーム: 図形 401">
                    <a:extLst>
                      <a:ext uri="{FF2B5EF4-FFF2-40B4-BE49-F238E27FC236}">
                        <a16:creationId xmlns:a16="http://schemas.microsoft.com/office/drawing/2014/main" id="{8F3D06F1-28D7-4D2C-84C4-119F3AF873B3}"/>
                      </a:ext>
                    </a:extLst>
                  </p:cNvPr>
                  <p:cNvSpPr/>
                  <p:nvPr/>
                </p:nvSpPr>
                <p:spPr>
                  <a:xfrm>
                    <a:off x="3068302" y="5717618"/>
                    <a:ext cx="291128" cy="205200"/>
                  </a:xfrm>
                  <a:custGeom>
                    <a:avLst/>
                    <a:gdLst>
                      <a:gd name="connsiteX0" fmla="*/ 0 w 291128"/>
                      <a:gd name="connsiteY0" fmla="*/ 0 h 205200"/>
                      <a:gd name="connsiteX1" fmla="*/ 188528 w 291128"/>
                      <a:gd name="connsiteY1" fmla="*/ 0 h 205200"/>
                      <a:gd name="connsiteX2" fmla="*/ 291128 w 291128"/>
                      <a:gd name="connsiteY2" fmla="*/ 102600 h 205200"/>
                      <a:gd name="connsiteX3" fmla="*/ 188528 w 291128"/>
                      <a:gd name="connsiteY3" fmla="*/ 205200 h 205200"/>
                      <a:gd name="connsiteX4" fmla="*/ 0 w 291128"/>
                      <a:gd name="connsiteY4" fmla="*/ 205200 h 205200"/>
                      <a:gd name="connsiteX5" fmla="*/ 0 w 291128"/>
                      <a:gd name="connsiteY5" fmla="*/ 0 h 20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128" h="205200">
                        <a:moveTo>
                          <a:pt x="0" y="0"/>
                        </a:moveTo>
                        <a:lnTo>
                          <a:pt x="188528" y="0"/>
                        </a:lnTo>
                        <a:cubicBezTo>
                          <a:pt x="245192" y="0"/>
                          <a:pt x="291128" y="45936"/>
                          <a:pt x="291128" y="102600"/>
                        </a:cubicBezTo>
                        <a:cubicBezTo>
                          <a:pt x="291128" y="159264"/>
                          <a:pt x="245192" y="205200"/>
                          <a:pt x="188528" y="205200"/>
                        </a:cubicBezTo>
                        <a:lnTo>
                          <a:pt x="0" y="205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98" name="グループ化 397">
                  <a:extLst>
                    <a:ext uri="{FF2B5EF4-FFF2-40B4-BE49-F238E27FC236}">
                      <a16:creationId xmlns:a16="http://schemas.microsoft.com/office/drawing/2014/main" id="{3F986650-FE01-4CC2-A02C-5026E403F7EA}"/>
                    </a:ext>
                  </a:extLst>
                </p:cNvPr>
                <p:cNvGrpSpPr/>
                <p:nvPr/>
              </p:nvGrpSpPr>
              <p:grpSpPr>
                <a:xfrm>
                  <a:off x="3068302" y="6159616"/>
                  <a:ext cx="3312855" cy="205200"/>
                  <a:chOff x="3068302" y="6146890"/>
                  <a:chExt cx="3312855" cy="205200"/>
                </a:xfrm>
              </p:grpSpPr>
              <p:sp>
                <p:nvSpPr>
                  <p:cNvPr id="399" name="フリーフォーム: 図形 398">
                    <a:extLst>
                      <a:ext uri="{FF2B5EF4-FFF2-40B4-BE49-F238E27FC236}">
                        <a16:creationId xmlns:a16="http://schemas.microsoft.com/office/drawing/2014/main" id="{A62B57AA-C6CB-485B-9706-B86EF19A7A49}"/>
                      </a:ext>
                    </a:extLst>
                  </p:cNvPr>
                  <p:cNvSpPr/>
                  <p:nvPr/>
                </p:nvSpPr>
                <p:spPr>
                  <a:xfrm>
                    <a:off x="5262029" y="6146890"/>
                    <a:ext cx="1119128" cy="205200"/>
                  </a:xfrm>
                  <a:custGeom>
                    <a:avLst/>
                    <a:gdLst>
                      <a:gd name="connsiteX0" fmla="*/ 102600 w 1119128"/>
                      <a:gd name="connsiteY0" fmla="*/ 0 h 205200"/>
                      <a:gd name="connsiteX1" fmla="*/ 1119128 w 1119128"/>
                      <a:gd name="connsiteY1" fmla="*/ 0 h 205200"/>
                      <a:gd name="connsiteX2" fmla="*/ 1119128 w 1119128"/>
                      <a:gd name="connsiteY2" fmla="*/ 205200 h 205200"/>
                      <a:gd name="connsiteX3" fmla="*/ 102600 w 1119128"/>
                      <a:gd name="connsiteY3" fmla="*/ 205200 h 205200"/>
                      <a:gd name="connsiteX4" fmla="*/ 0 w 1119128"/>
                      <a:gd name="connsiteY4" fmla="*/ 102600 h 205200"/>
                      <a:gd name="connsiteX5" fmla="*/ 102600 w 1119128"/>
                      <a:gd name="connsiteY5" fmla="*/ 0 h 20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9128" h="205200">
                        <a:moveTo>
                          <a:pt x="102600" y="0"/>
                        </a:moveTo>
                        <a:lnTo>
                          <a:pt x="1119128" y="0"/>
                        </a:lnTo>
                        <a:lnTo>
                          <a:pt x="1119128" y="205200"/>
                        </a:lnTo>
                        <a:lnTo>
                          <a:pt x="102600" y="205200"/>
                        </a:lnTo>
                        <a:cubicBezTo>
                          <a:pt x="45936" y="205200"/>
                          <a:pt x="0" y="159264"/>
                          <a:pt x="0" y="102600"/>
                        </a:cubicBezTo>
                        <a:cubicBezTo>
                          <a:pt x="0" y="45936"/>
                          <a:pt x="45936" y="0"/>
                          <a:pt x="1026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0" name="フリーフォーム: 図形 399">
                    <a:extLst>
                      <a:ext uri="{FF2B5EF4-FFF2-40B4-BE49-F238E27FC236}">
                        <a16:creationId xmlns:a16="http://schemas.microsoft.com/office/drawing/2014/main" id="{5EAEA90B-132E-4D6A-AA2D-76AD51FA07F5}"/>
                      </a:ext>
                    </a:extLst>
                  </p:cNvPr>
                  <p:cNvSpPr/>
                  <p:nvPr/>
                </p:nvSpPr>
                <p:spPr>
                  <a:xfrm>
                    <a:off x="3068302" y="6146890"/>
                    <a:ext cx="291128" cy="205200"/>
                  </a:xfrm>
                  <a:custGeom>
                    <a:avLst/>
                    <a:gdLst>
                      <a:gd name="connsiteX0" fmla="*/ 0 w 291128"/>
                      <a:gd name="connsiteY0" fmla="*/ 0 h 205200"/>
                      <a:gd name="connsiteX1" fmla="*/ 188528 w 291128"/>
                      <a:gd name="connsiteY1" fmla="*/ 0 h 205200"/>
                      <a:gd name="connsiteX2" fmla="*/ 291128 w 291128"/>
                      <a:gd name="connsiteY2" fmla="*/ 102600 h 205200"/>
                      <a:gd name="connsiteX3" fmla="*/ 188528 w 291128"/>
                      <a:gd name="connsiteY3" fmla="*/ 205200 h 205200"/>
                      <a:gd name="connsiteX4" fmla="*/ 0 w 291128"/>
                      <a:gd name="connsiteY4" fmla="*/ 205200 h 205200"/>
                      <a:gd name="connsiteX5" fmla="*/ 0 w 291128"/>
                      <a:gd name="connsiteY5" fmla="*/ 0 h 20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128" h="205200">
                        <a:moveTo>
                          <a:pt x="0" y="0"/>
                        </a:moveTo>
                        <a:lnTo>
                          <a:pt x="188528" y="0"/>
                        </a:lnTo>
                        <a:cubicBezTo>
                          <a:pt x="245192" y="0"/>
                          <a:pt x="291128" y="45936"/>
                          <a:pt x="291128" y="102600"/>
                        </a:cubicBezTo>
                        <a:cubicBezTo>
                          <a:pt x="291128" y="159264"/>
                          <a:pt x="245192" y="205200"/>
                          <a:pt x="188528" y="205200"/>
                        </a:cubicBezTo>
                        <a:lnTo>
                          <a:pt x="0" y="205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354" name="テキスト ボックス 353">
              <a:extLst>
                <a:ext uri="{FF2B5EF4-FFF2-40B4-BE49-F238E27FC236}">
                  <a16:creationId xmlns:a16="http://schemas.microsoft.com/office/drawing/2014/main" id="{F14FC0CE-3165-4CFD-B857-5AE2BA9F3C41}"/>
                </a:ext>
              </a:extLst>
            </p:cNvPr>
            <p:cNvSpPr txBox="1"/>
            <p:nvPr/>
          </p:nvSpPr>
          <p:spPr>
            <a:xfrm flipH="1">
              <a:off x="4228936" y="8533977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**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356" name="テキスト ボックス 355">
              <a:extLst>
                <a:ext uri="{FF2B5EF4-FFF2-40B4-BE49-F238E27FC236}">
                  <a16:creationId xmlns:a16="http://schemas.microsoft.com/office/drawing/2014/main" id="{5C7D9040-C9EC-4DE4-8E4A-EED36CE398B3}"/>
                </a:ext>
              </a:extLst>
            </p:cNvPr>
            <p:cNvSpPr txBox="1"/>
            <p:nvPr/>
          </p:nvSpPr>
          <p:spPr>
            <a:xfrm flipH="1">
              <a:off x="5887758" y="8507573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C77612A-BB2B-4A60-A524-C895FAE5EB32}"/>
              </a:ext>
            </a:extLst>
          </p:cNvPr>
          <p:cNvGrpSpPr/>
          <p:nvPr/>
        </p:nvGrpSpPr>
        <p:grpSpPr>
          <a:xfrm rot="5400000">
            <a:off x="601446" y="6432015"/>
            <a:ext cx="1791830" cy="2514553"/>
            <a:chOff x="379244" y="7223905"/>
            <a:chExt cx="1791830" cy="2514553"/>
          </a:xfrm>
        </p:grpSpPr>
        <p:grpSp>
          <p:nvGrpSpPr>
            <p:cNvPr id="1075" name="グループ化 1074">
              <a:extLst>
                <a:ext uri="{FF2B5EF4-FFF2-40B4-BE49-F238E27FC236}">
                  <a16:creationId xmlns:a16="http://schemas.microsoft.com/office/drawing/2014/main" id="{DAE529C3-E046-46B4-A076-55CEE1310AB6}"/>
                </a:ext>
              </a:extLst>
            </p:cNvPr>
            <p:cNvGrpSpPr/>
            <p:nvPr/>
          </p:nvGrpSpPr>
          <p:grpSpPr>
            <a:xfrm>
              <a:off x="379244" y="7223905"/>
              <a:ext cx="1791830" cy="2483998"/>
              <a:chOff x="1913110" y="6676790"/>
              <a:chExt cx="1791830" cy="2483998"/>
            </a:xfrm>
          </p:grpSpPr>
          <p:grpSp>
            <p:nvGrpSpPr>
              <p:cNvPr id="1076" name="グループ化 1075">
                <a:extLst>
                  <a:ext uri="{FF2B5EF4-FFF2-40B4-BE49-F238E27FC236}">
                    <a16:creationId xmlns:a16="http://schemas.microsoft.com/office/drawing/2014/main" id="{7BCB10CA-B672-4ECE-A521-AE36332461BA}"/>
                  </a:ext>
                </a:extLst>
              </p:cNvPr>
              <p:cNvGrpSpPr/>
              <p:nvPr/>
            </p:nvGrpSpPr>
            <p:grpSpPr>
              <a:xfrm>
                <a:off x="1913110" y="7504790"/>
                <a:ext cx="720000" cy="828000"/>
                <a:chOff x="1913110" y="7504790"/>
                <a:chExt cx="720000" cy="828000"/>
              </a:xfrm>
            </p:grpSpPr>
            <p:grpSp>
              <p:nvGrpSpPr>
                <p:cNvPr id="1115" name="グループ化 1114">
                  <a:extLst>
                    <a:ext uri="{FF2B5EF4-FFF2-40B4-BE49-F238E27FC236}">
                      <a16:creationId xmlns:a16="http://schemas.microsoft.com/office/drawing/2014/main" id="{BB43876C-3428-4F03-9C57-059AB5A55A4A}"/>
                    </a:ext>
                  </a:extLst>
                </p:cNvPr>
                <p:cNvGrpSpPr/>
                <p:nvPr/>
              </p:nvGrpSpPr>
              <p:grpSpPr>
                <a:xfrm>
                  <a:off x="1913110" y="7504790"/>
                  <a:ext cx="720000" cy="828000"/>
                  <a:chOff x="1698645" y="8489981"/>
                  <a:chExt cx="720000" cy="828000"/>
                </a:xfrm>
              </p:grpSpPr>
              <p:sp>
                <p:nvSpPr>
                  <p:cNvPr id="1120" name="フリーフォーム: 図形 1119">
                    <a:extLst>
                      <a:ext uri="{FF2B5EF4-FFF2-40B4-BE49-F238E27FC236}">
                        <a16:creationId xmlns:a16="http://schemas.microsoft.com/office/drawing/2014/main" id="{173E4600-B34E-4240-A724-AC0DD6767CD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98645" y="8489981"/>
                    <a:ext cx="720000" cy="828000"/>
                  </a:xfrm>
                  <a:custGeom>
                    <a:avLst/>
                    <a:gdLst>
                      <a:gd name="connsiteX0" fmla="*/ 0 w 720000"/>
                      <a:gd name="connsiteY0" fmla="*/ 0 h 828000"/>
                      <a:gd name="connsiteX1" fmla="*/ 720000 w 720000"/>
                      <a:gd name="connsiteY1" fmla="*/ 0 h 828000"/>
                      <a:gd name="connsiteX2" fmla="*/ 720000 w 720000"/>
                      <a:gd name="connsiteY2" fmla="*/ 828000 h 828000"/>
                      <a:gd name="connsiteX3" fmla="*/ 0 w 720000"/>
                      <a:gd name="connsiteY3" fmla="*/ 828000 h 828000"/>
                      <a:gd name="connsiteX4" fmla="*/ 0 w 720000"/>
                      <a:gd name="connsiteY4" fmla="*/ 0 h 82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828000">
                        <a:moveTo>
                          <a:pt x="0" y="0"/>
                        </a:moveTo>
                        <a:lnTo>
                          <a:pt x="720000" y="0"/>
                        </a:lnTo>
                        <a:lnTo>
                          <a:pt x="720000" y="828000"/>
                        </a:lnTo>
                        <a:lnTo>
                          <a:pt x="0" y="8280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1" name="フリーフォーム: 図形 1120">
                    <a:extLst>
                      <a:ext uri="{FF2B5EF4-FFF2-40B4-BE49-F238E27FC236}">
                        <a16:creationId xmlns:a16="http://schemas.microsoft.com/office/drawing/2014/main" id="{7220C47C-6773-4480-A25D-CFA74ADDB060}"/>
                      </a:ext>
                    </a:extLst>
                  </p:cNvPr>
                  <p:cNvSpPr/>
                  <p:nvPr/>
                </p:nvSpPr>
                <p:spPr>
                  <a:xfrm>
                    <a:off x="1698645" y="8561981"/>
                    <a:ext cx="648000" cy="684000"/>
                  </a:xfrm>
                  <a:custGeom>
                    <a:avLst/>
                    <a:gdLst>
                      <a:gd name="connsiteX0" fmla="*/ 648000 w 648000"/>
                      <a:gd name="connsiteY0" fmla="*/ 684000 h 684000"/>
                      <a:gd name="connsiteX1" fmla="*/ 0 w 648000"/>
                      <a:gd name="connsiteY1" fmla="*/ 684000 h 684000"/>
                      <a:gd name="connsiteX2" fmla="*/ 0 w 648000"/>
                      <a:gd name="connsiteY2" fmla="*/ 0 h 684000"/>
                      <a:gd name="connsiteX3" fmla="*/ 648000 w 648000"/>
                      <a:gd name="connsiteY3" fmla="*/ 0 h 684000"/>
                      <a:gd name="connsiteX4" fmla="*/ 648000 w 648000"/>
                      <a:gd name="connsiteY4" fmla="*/ 684000 h 68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8000" h="684000">
                        <a:moveTo>
                          <a:pt x="648000" y="684000"/>
                        </a:moveTo>
                        <a:lnTo>
                          <a:pt x="0" y="684000"/>
                        </a:lnTo>
                        <a:lnTo>
                          <a:pt x="0" y="0"/>
                        </a:lnTo>
                        <a:lnTo>
                          <a:pt x="648000" y="0"/>
                        </a:lnTo>
                        <a:lnTo>
                          <a:pt x="648000" y="684000"/>
                        </a:lnTo>
                        <a:close/>
                      </a:path>
                    </a:pathLst>
                  </a:custGeom>
                  <a:solidFill>
                    <a:srgbClr val="BCBB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8D81C78D-34BE-4125-AD14-1CB3F9CF5968}"/>
                    </a:ext>
                  </a:extLst>
                </p:cNvPr>
                <p:cNvSpPr/>
                <p:nvPr/>
              </p:nvSpPr>
              <p:spPr>
                <a:xfrm rot="5400000">
                  <a:off x="1938720" y="7976073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E727B4C0-CAD6-44E5-A828-C51F6E88E918}"/>
                    </a:ext>
                  </a:extLst>
                </p:cNvPr>
                <p:cNvSpPr/>
                <p:nvPr/>
              </p:nvSpPr>
              <p:spPr>
                <a:xfrm rot="5400000">
                  <a:off x="2039177" y="8015303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2E66B685-3514-493C-8145-3754208BAE5D}"/>
                    </a:ext>
                  </a:extLst>
                </p:cNvPr>
                <p:cNvSpPr/>
                <p:nvPr/>
              </p:nvSpPr>
              <p:spPr>
                <a:xfrm rot="16200000">
                  <a:off x="2281322" y="765961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2203D6EE-602A-484C-8D6F-AE7404527511}"/>
                    </a:ext>
                  </a:extLst>
                </p:cNvPr>
                <p:cNvSpPr/>
                <p:nvPr/>
              </p:nvSpPr>
              <p:spPr>
                <a:xfrm rot="16200000">
                  <a:off x="2324927" y="7757061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E847EFA5-4DA7-4060-BD27-2C32C739A75D}"/>
                  </a:ext>
                </a:extLst>
              </p:cNvPr>
              <p:cNvSpPr/>
              <p:nvPr/>
            </p:nvSpPr>
            <p:spPr>
              <a:xfrm>
                <a:off x="2628878" y="9052788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DB0F92D7-182D-4602-8316-5E349D588C30}"/>
                  </a:ext>
                </a:extLst>
              </p:cNvPr>
              <p:cNvSpPr/>
              <p:nvPr/>
            </p:nvSpPr>
            <p:spPr>
              <a:xfrm rot="16200000">
                <a:off x="2684730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AE573E39-384A-4AFC-BDB1-BD864E01D357}"/>
                  </a:ext>
                </a:extLst>
              </p:cNvPr>
              <p:cNvSpPr/>
              <p:nvPr/>
            </p:nvSpPr>
            <p:spPr>
              <a:xfrm rot="16200000">
                <a:off x="2684727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A45AD3B1-5A1F-44FE-9895-338C9CD400CD}"/>
                  </a:ext>
                </a:extLst>
              </p:cNvPr>
              <p:cNvSpPr/>
              <p:nvPr/>
            </p:nvSpPr>
            <p:spPr>
              <a:xfrm rot="5400000">
                <a:off x="2217774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2769527A-314A-4FE3-B056-A32D6B1AF75D}"/>
                  </a:ext>
                </a:extLst>
              </p:cNvPr>
              <p:cNvSpPr/>
              <p:nvPr/>
            </p:nvSpPr>
            <p:spPr>
              <a:xfrm rot="5400000">
                <a:off x="2217771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90" name="グループ化 1089">
                <a:extLst>
                  <a:ext uri="{FF2B5EF4-FFF2-40B4-BE49-F238E27FC236}">
                    <a16:creationId xmlns:a16="http://schemas.microsoft.com/office/drawing/2014/main" id="{3236DF95-3974-40DD-9644-BE40A8F663F2}"/>
                  </a:ext>
                </a:extLst>
              </p:cNvPr>
              <p:cNvGrpSpPr/>
              <p:nvPr/>
            </p:nvGrpSpPr>
            <p:grpSpPr>
              <a:xfrm>
                <a:off x="2984940" y="7504790"/>
                <a:ext cx="720000" cy="828000"/>
                <a:chOff x="2984940" y="7504790"/>
                <a:chExt cx="720000" cy="828000"/>
              </a:xfrm>
            </p:grpSpPr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B2453948-253C-4425-A29F-60817F7820BB}"/>
                    </a:ext>
                  </a:extLst>
                </p:cNvPr>
                <p:cNvSpPr/>
                <p:nvPr/>
              </p:nvSpPr>
              <p:spPr>
                <a:xfrm>
                  <a:off x="2984940" y="7504790"/>
                  <a:ext cx="720000" cy="828000"/>
                </a:xfrm>
                <a:custGeom>
                  <a:avLst/>
                  <a:gdLst>
                    <a:gd name="connsiteX0" fmla="*/ 0 w 720000"/>
                    <a:gd name="connsiteY0" fmla="*/ 0 h 828000"/>
                    <a:gd name="connsiteX1" fmla="*/ 720000 w 720000"/>
                    <a:gd name="connsiteY1" fmla="*/ 0 h 828000"/>
                    <a:gd name="connsiteX2" fmla="*/ 720000 w 720000"/>
                    <a:gd name="connsiteY2" fmla="*/ 828000 h 828000"/>
                    <a:gd name="connsiteX3" fmla="*/ 0 w 720000"/>
                    <a:gd name="connsiteY3" fmla="*/ 828000 h 828000"/>
                    <a:gd name="connsiteX4" fmla="*/ 0 w 720000"/>
                    <a:gd name="connsiteY4" fmla="*/ 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0" h="828000">
                      <a:moveTo>
                        <a:pt x="0" y="0"/>
                      </a:moveTo>
                      <a:lnTo>
                        <a:pt x="720000" y="0"/>
                      </a:lnTo>
                      <a:lnTo>
                        <a:pt x="720000" y="828000"/>
                      </a:lnTo>
                      <a:lnTo>
                        <a:pt x="0" y="8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F39DB3C0-F2F2-4A6C-BA61-68AD0474D2A6}"/>
                    </a:ext>
                  </a:extLst>
                </p:cNvPr>
                <p:cNvSpPr/>
                <p:nvPr/>
              </p:nvSpPr>
              <p:spPr>
                <a:xfrm rot="10800000">
                  <a:off x="3056940" y="7576790"/>
                  <a:ext cx="648000" cy="684000"/>
                </a:xfrm>
                <a:custGeom>
                  <a:avLst/>
                  <a:gdLst>
                    <a:gd name="connsiteX0" fmla="*/ 648000 w 648000"/>
                    <a:gd name="connsiteY0" fmla="*/ 684000 h 684000"/>
                    <a:gd name="connsiteX1" fmla="*/ 0 w 648000"/>
                    <a:gd name="connsiteY1" fmla="*/ 684000 h 684000"/>
                    <a:gd name="connsiteX2" fmla="*/ 0 w 648000"/>
                    <a:gd name="connsiteY2" fmla="*/ 0 h 684000"/>
                    <a:gd name="connsiteX3" fmla="*/ 648000 w 648000"/>
                    <a:gd name="connsiteY3" fmla="*/ 0 h 684000"/>
                    <a:gd name="connsiteX4" fmla="*/ 648000 w 648000"/>
                    <a:gd name="connsiteY4" fmla="*/ 684000 h 68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000" h="684000">
                      <a:moveTo>
                        <a:pt x="648000" y="684000"/>
                      </a:moveTo>
                      <a:lnTo>
                        <a:pt x="0" y="684000"/>
                      </a:lnTo>
                      <a:lnTo>
                        <a:pt x="0" y="0"/>
                      </a:lnTo>
                      <a:lnTo>
                        <a:pt x="648000" y="0"/>
                      </a:lnTo>
                      <a:lnTo>
                        <a:pt x="648000" y="68400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1EF9A3D7-BD00-41A3-A586-6F87434D239B}"/>
                    </a:ext>
                  </a:extLst>
                </p:cNvPr>
                <p:cNvSpPr/>
                <p:nvPr/>
              </p:nvSpPr>
              <p:spPr>
                <a:xfrm rot="10800000">
                  <a:off x="3129705" y="764397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E6FFE98B-943C-4934-B580-67379D9E033F}"/>
                    </a:ext>
                  </a:extLst>
                </p:cNvPr>
                <p:cNvSpPr/>
                <p:nvPr/>
              </p:nvSpPr>
              <p:spPr>
                <a:xfrm rot="10800000">
                  <a:off x="3230843" y="774074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: 図形 1112">
                  <a:extLst>
                    <a:ext uri="{FF2B5EF4-FFF2-40B4-BE49-F238E27FC236}">
                      <a16:creationId xmlns:a16="http://schemas.microsoft.com/office/drawing/2014/main" id="{945E38BF-53AB-4EF7-9403-D273EFBB239A}"/>
                    </a:ext>
                  </a:extLst>
                </p:cNvPr>
                <p:cNvSpPr/>
                <p:nvPr/>
              </p:nvSpPr>
              <p:spPr>
                <a:xfrm>
                  <a:off x="3446161" y="798657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EBEA6F28-C212-41B7-9D9C-EBCFF148A175}"/>
                    </a:ext>
                  </a:extLst>
                </p:cNvPr>
                <p:cNvSpPr/>
                <p:nvPr/>
              </p:nvSpPr>
              <p:spPr>
                <a:xfrm>
                  <a:off x="3489085" y="802649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E5508C1F-C3DC-4F64-8070-753D7B3B50E7}"/>
                  </a:ext>
                </a:extLst>
              </p:cNvPr>
              <p:cNvSpPr/>
              <p:nvPr/>
            </p:nvSpPr>
            <p:spPr>
              <a:xfrm rot="10800000">
                <a:off x="2630729" y="6676790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正方形/長方形 1101">
                <a:extLst>
                  <a:ext uri="{FF2B5EF4-FFF2-40B4-BE49-F238E27FC236}">
                    <a16:creationId xmlns:a16="http://schemas.microsoft.com/office/drawing/2014/main" id="{6F319CD5-DD31-4A98-8138-8281D4956D6E}"/>
                  </a:ext>
                </a:extLst>
              </p:cNvPr>
              <p:cNvSpPr/>
              <p:nvPr/>
            </p:nvSpPr>
            <p:spPr>
              <a:xfrm rot="10800000">
                <a:off x="2630729" y="6784790"/>
                <a:ext cx="360000" cy="2268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03" name="直線コネクタ 1102">
                <a:extLst>
                  <a:ext uri="{FF2B5EF4-FFF2-40B4-BE49-F238E27FC236}">
                    <a16:creationId xmlns:a16="http://schemas.microsoft.com/office/drawing/2014/main" id="{E0011F31-92DF-42DC-8CFB-30DCC622F8F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8332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直線コネクタ 1103">
                <a:extLst>
                  <a:ext uri="{FF2B5EF4-FFF2-40B4-BE49-F238E27FC236}">
                    <a16:creationId xmlns:a16="http://schemas.microsoft.com/office/drawing/2014/main" id="{1713A907-F776-434D-933E-2CD86463586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7504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6F011222-5215-43D1-8476-2EF7B94478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2137428" y="7885670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  <a:alpha val="99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BDEE4417-0A8F-4D85-BE95-5E3C5C72DC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3281081" y="7885669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テキスト ボックス 1106">
                <a:extLst>
                  <a:ext uri="{FF2B5EF4-FFF2-40B4-BE49-F238E27FC236}">
                    <a16:creationId xmlns:a16="http://schemas.microsoft.com/office/drawing/2014/main" id="{16940442-1B95-443A-8B22-262529DBEF2C}"/>
                  </a:ext>
                </a:extLst>
              </p:cNvPr>
              <p:cNvSpPr txBox="1"/>
              <p:nvPr/>
            </p:nvSpPr>
            <p:spPr>
              <a:xfrm rot="16200000" flipH="1">
                <a:off x="2097168" y="7831881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108" name="テキスト ボックス 1107">
                <a:extLst>
                  <a:ext uri="{FF2B5EF4-FFF2-40B4-BE49-F238E27FC236}">
                    <a16:creationId xmlns:a16="http://schemas.microsoft.com/office/drawing/2014/main" id="{AB7E438F-37D6-463B-9A8F-91DA37312154}"/>
                  </a:ext>
                </a:extLst>
              </p:cNvPr>
              <p:cNvSpPr txBox="1"/>
              <p:nvPr/>
            </p:nvSpPr>
            <p:spPr>
              <a:xfrm rot="5400000" flipH="1">
                <a:off x="3245853" y="7842478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57" name="テキスト ボックス 356">
              <a:extLst>
                <a:ext uri="{FF2B5EF4-FFF2-40B4-BE49-F238E27FC236}">
                  <a16:creationId xmlns:a16="http://schemas.microsoft.com/office/drawing/2014/main" id="{1519D29F-8819-44B1-BC65-5B4257EDB259}"/>
                </a:ext>
              </a:extLst>
            </p:cNvPr>
            <p:cNvSpPr txBox="1"/>
            <p:nvPr/>
          </p:nvSpPr>
          <p:spPr>
            <a:xfrm flipH="1">
              <a:off x="1136057" y="9569181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45F5E0-985A-FC5E-C834-237BEC1D1DFB}"/>
              </a:ext>
            </a:extLst>
          </p:cNvPr>
          <p:cNvSpPr txBox="1"/>
          <p:nvPr/>
        </p:nvSpPr>
        <p:spPr>
          <a:xfrm>
            <a:off x="6351148" y="676817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B-1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53EC6429-E642-F6DD-A5AA-4EC918486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3" y="8569459"/>
            <a:ext cx="1667440" cy="1250580"/>
          </a:xfrm>
          <a:prstGeom prst="rect">
            <a:avLst/>
          </a:prstGeom>
        </p:spPr>
      </p:pic>
      <p:pic>
        <p:nvPicPr>
          <p:cNvPr id="12" name="図 1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2191D2D-08B2-EB1C-5937-B1CF1F196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808557" cy="4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</TotalTime>
  <Words>25</Words>
  <Application>Microsoft Macintosh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［ペーパークラフト］Cubeニャイケン（A4）</dc:title>
  <dc:subject/>
  <dc:creator>ヤマハ発動機</dc:creator>
  <cp:keywords/>
  <dc:description/>
  <cp:lastModifiedBy>手塚 英男</cp:lastModifiedBy>
  <cp:revision>221</cp:revision>
  <cp:lastPrinted>2022-01-28T06:00:21Z</cp:lastPrinted>
  <dcterms:created xsi:type="dcterms:W3CDTF">2021-11-22T01:39:12Z</dcterms:created>
  <dcterms:modified xsi:type="dcterms:W3CDTF">2025-08-06T12:59:48Z</dcterms:modified>
  <cp:category/>
</cp:coreProperties>
</file>