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16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0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05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2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3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5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4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0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FF0F-8CBF-48B6-A3CE-C38E5F7A067E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FD28-328D-4812-8E24-1B04ADEF6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kumimoji="1"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グループ化 460">
            <a:extLst>
              <a:ext uri="{FF2B5EF4-FFF2-40B4-BE49-F238E27FC236}">
                <a16:creationId xmlns:a16="http://schemas.microsoft.com/office/drawing/2014/main" id="{4587F796-BA2F-7C28-496F-F4D8DB39D92C}"/>
              </a:ext>
            </a:extLst>
          </p:cNvPr>
          <p:cNvGrpSpPr/>
          <p:nvPr/>
        </p:nvGrpSpPr>
        <p:grpSpPr>
          <a:xfrm>
            <a:off x="344305" y="1423288"/>
            <a:ext cx="3446121" cy="3562900"/>
            <a:chOff x="344305" y="1423288"/>
            <a:chExt cx="3446121" cy="3562900"/>
          </a:xfrm>
        </p:grpSpPr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C0DFC608-54C6-0CEF-8108-90D27525F24D}"/>
                </a:ext>
              </a:extLst>
            </p:cNvPr>
            <p:cNvGrpSpPr/>
            <p:nvPr/>
          </p:nvGrpSpPr>
          <p:grpSpPr>
            <a:xfrm>
              <a:off x="344305" y="1423288"/>
              <a:ext cx="3446121" cy="3562900"/>
              <a:chOff x="5507486" y="1423288"/>
              <a:chExt cx="3446121" cy="3562900"/>
            </a:xfrm>
          </p:grpSpPr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495B28E9-2D86-35EF-DA20-AD1A5B515BD4}"/>
                  </a:ext>
                </a:extLst>
              </p:cNvPr>
              <p:cNvSpPr/>
              <p:nvPr/>
            </p:nvSpPr>
            <p:spPr>
              <a:xfrm>
                <a:off x="6328414" y="15672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C93011AC-EC21-2B77-20CB-C2A6EEDF20E0}"/>
                  </a:ext>
                </a:extLst>
              </p:cNvPr>
              <p:cNvSpPr/>
              <p:nvPr/>
            </p:nvSpPr>
            <p:spPr>
              <a:xfrm rot="10800000">
                <a:off x="7298034" y="15672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314333BF-2D24-0F43-7F88-1BF6DE750F7B}"/>
                  </a:ext>
                </a:extLst>
              </p:cNvPr>
              <p:cNvSpPr/>
              <p:nvPr/>
            </p:nvSpPr>
            <p:spPr>
              <a:xfrm rot="5400000">
                <a:off x="6815988" y="10812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547EA65B-7FFB-D2A2-2C3D-08F40D42C816}"/>
                  </a:ext>
                </a:extLst>
              </p:cNvPr>
              <p:cNvSpPr/>
              <p:nvPr/>
            </p:nvSpPr>
            <p:spPr>
              <a:xfrm rot="10800000">
                <a:off x="7297071" y="40141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531248E7-6971-4675-A9DB-7613A831968C}"/>
                  </a:ext>
                </a:extLst>
              </p:cNvPr>
              <p:cNvSpPr/>
              <p:nvPr/>
            </p:nvSpPr>
            <p:spPr>
              <a:xfrm>
                <a:off x="6327451" y="40141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AD23F8FA-A34F-8E9C-4011-8FF9507F0258}"/>
                  </a:ext>
                </a:extLst>
              </p:cNvPr>
              <p:cNvSpPr/>
              <p:nvPr/>
            </p:nvSpPr>
            <p:spPr>
              <a:xfrm rot="16200000">
                <a:off x="6809497" y="4500188"/>
                <a:ext cx="144000" cy="828000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正方形/長方形 468">
                <a:extLst>
                  <a:ext uri="{FF2B5EF4-FFF2-40B4-BE49-F238E27FC236}">
                    <a16:creationId xmlns:a16="http://schemas.microsoft.com/office/drawing/2014/main" id="{0ADCEB77-4CC7-9FCA-45BE-183ABE922671}"/>
                  </a:ext>
                </a:extLst>
              </p:cNvPr>
              <p:cNvSpPr/>
              <p:nvPr/>
            </p:nvSpPr>
            <p:spPr>
              <a:xfrm>
                <a:off x="7750899" y="2523754"/>
                <a:ext cx="554734" cy="820468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CD665EDC-A513-04F1-5BA8-8808ED081DD4}"/>
                  </a:ext>
                </a:extLst>
              </p:cNvPr>
              <p:cNvSpPr/>
              <p:nvPr/>
            </p:nvSpPr>
            <p:spPr>
              <a:xfrm>
                <a:off x="6470644" y="2393378"/>
                <a:ext cx="828000" cy="1622380"/>
              </a:xfrm>
              <a:custGeom>
                <a:avLst/>
                <a:gdLst>
                  <a:gd name="connsiteX0" fmla="*/ 0 w 828000"/>
                  <a:gd name="connsiteY0" fmla="*/ 0 h 1622380"/>
                  <a:gd name="connsiteX1" fmla="*/ 828000 w 828000"/>
                  <a:gd name="connsiteY1" fmla="*/ 0 h 1622380"/>
                  <a:gd name="connsiteX2" fmla="*/ 828000 w 828000"/>
                  <a:gd name="connsiteY2" fmla="*/ 1622380 h 1622380"/>
                  <a:gd name="connsiteX3" fmla="*/ 1587 w 828000"/>
                  <a:gd name="connsiteY3" fmla="*/ 1622380 h 1622380"/>
                  <a:gd name="connsiteX4" fmla="*/ 1587 w 828000"/>
                  <a:gd name="connsiteY4" fmla="*/ 2380 h 1622380"/>
                  <a:gd name="connsiteX5" fmla="*/ 0 w 828000"/>
                  <a:gd name="connsiteY5" fmla="*/ 2380 h 1622380"/>
                  <a:gd name="connsiteX6" fmla="*/ 0 w 828000"/>
                  <a:gd name="connsiteY6" fmla="*/ 0 h 162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000" h="1622380">
                    <a:moveTo>
                      <a:pt x="0" y="0"/>
                    </a:moveTo>
                    <a:lnTo>
                      <a:pt x="828000" y="0"/>
                    </a:lnTo>
                    <a:lnTo>
                      <a:pt x="828000" y="1622380"/>
                    </a:lnTo>
                    <a:lnTo>
                      <a:pt x="1587" y="1622380"/>
                    </a:lnTo>
                    <a:lnTo>
                      <a:pt x="1587" y="2380"/>
                    </a:lnTo>
                    <a:lnTo>
                      <a:pt x="0" y="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0F3396A5-9D59-930D-FA17-D70A8C48D906}"/>
                  </a:ext>
                </a:extLst>
              </p:cNvPr>
              <p:cNvSpPr/>
              <p:nvPr/>
            </p:nvSpPr>
            <p:spPr>
              <a:xfrm>
                <a:off x="5649851" y="2395758"/>
                <a:ext cx="822412" cy="1620000"/>
              </a:xfrm>
              <a:custGeom>
                <a:avLst/>
                <a:gdLst>
                  <a:gd name="connsiteX0" fmla="*/ 0 w 822412"/>
                  <a:gd name="connsiteY0" fmla="*/ 0 h 1620000"/>
                  <a:gd name="connsiteX1" fmla="*/ 822412 w 822412"/>
                  <a:gd name="connsiteY1" fmla="*/ 0 h 1620000"/>
                  <a:gd name="connsiteX2" fmla="*/ 822412 w 822412"/>
                  <a:gd name="connsiteY2" fmla="*/ 1620000 h 1620000"/>
                  <a:gd name="connsiteX3" fmla="*/ 0 w 822412"/>
                  <a:gd name="connsiteY3" fmla="*/ 1620000 h 1620000"/>
                  <a:gd name="connsiteX4" fmla="*/ 0 w 822412"/>
                  <a:gd name="connsiteY4" fmla="*/ 923878 h 1620000"/>
                  <a:gd name="connsiteX5" fmla="*/ 101735 w 822412"/>
                  <a:gd name="connsiteY5" fmla="*/ 923878 h 1620000"/>
                  <a:gd name="connsiteX6" fmla="*/ 101735 w 822412"/>
                  <a:gd name="connsiteY6" fmla="*/ 915253 h 1620000"/>
                  <a:gd name="connsiteX7" fmla="*/ 104000 w 822412"/>
                  <a:gd name="connsiteY7" fmla="*/ 676720 h 1620000"/>
                  <a:gd name="connsiteX8" fmla="*/ 336194 w 822412"/>
                  <a:gd name="connsiteY8" fmla="*/ 676720 h 1620000"/>
                  <a:gd name="connsiteX9" fmla="*/ 336194 w 822412"/>
                  <a:gd name="connsiteY9" fmla="*/ 666853 h 1620000"/>
                  <a:gd name="connsiteX10" fmla="*/ 336228 w 822412"/>
                  <a:gd name="connsiteY10" fmla="*/ 188053 h 1620000"/>
                  <a:gd name="connsiteX11" fmla="*/ 104000 w 822412"/>
                  <a:gd name="connsiteY11" fmla="*/ 188053 h 1620000"/>
                  <a:gd name="connsiteX12" fmla="*/ 102228 w 822412"/>
                  <a:gd name="connsiteY12" fmla="*/ 188053 h 1620000"/>
                  <a:gd name="connsiteX13" fmla="*/ 32744 w 822412"/>
                  <a:gd name="connsiteY13" fmla="*/ 188053 h 1620000"/>
                  <a:gd name="connsiteX14" fmla="*/ 0 w 822412"/>
                  <a:gd name="connsiteY14" fmla="*/ 188053 h 1620000"/>
                  <a:gd name="connsiteX15" fmla="*/ 0 w 822412"/>
                  <a:gd name="connsiteY15" fmla="*/ 0 h 16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412" h="1620000">
                    <a:moveTo>
                      <a:pt x="0" y="0"/>
                    </a:moveTo>
                    <a:lnTo>
                      <a:pt x="822412" y="0"/>
                    </a:lnTo>
                    <a:lnTo>
                      <a:pt x="822412" y="1620000"/>
                    </a:lnTo>
                    <a:lnTo>
                      <a:pt x="0" y="1620000"/>
                    </a:lnTo>
                    <a:lnTo>
                      <a:pt x="0" y="923878"/>
                    </a:lnTo>
                    <a:lnTo>
                      <a:pt x="101735" y="923878"/>
                    </a:lnTo>
                    <a:lnTo>
                      <a:pt x="101735" y="915253"/>
                    </a:lnTo>
                    <a:lnTo>
                      <a:pt x="104000" y="676720"/>
                    </a:lnTo>
                    <a:lnTo>
                      <a:pt x="336194" y="676720"/>
                    </a:lnTo>
                    <a:lnTo>
                      <a:pt x="336194" y="666853"/>
                    </a:lnTo>
                    <a:cubicBezTo>
                      <a:pt x="336205" y="507253"/>
                      <a:pt x="336217" y="347653"/>
                      <a:pt x="336228" y="188053"/>
                    </a:cubicBezTo>
                    <a:lnTo>
                      <a:pt x="104000" y="188053"/>
                    </a:lnTo>
                    <a:lnTo>
                      <a:pt x="102228" y="188053"/>
                    </a:lnTo>
                    <a:lnTo>
                      <a:pt x="32744" y="188053"/>
                    </a:lnTo>
                    <a:lnTo>
                      <a:pt x="0" y="1880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DEC7A3BC-FF8D-91A2-DB7E-7D0D576B8E9F}"/>
                  </a:ext>
                </a:extLst>
              </p:cNvPr>
              <p:cNvSpPr/>
              <p:nvPr/>
            </p:nvSpPr>
            <p:spPr>
              <a:xfrm>
                <a:off x="7298643" y="2395758"/>
                <a:ext cx="826963" cy="1620000"/>
              </a:xfrm>
              <a:custGeom>
                <a:avLst/>
                <a:gdLst>
                  <a:gd name="connsiteX0" fmla="*/ 0 w 826963"/>
                  <a:gd name="connsiteY0" fmla="*/ 0 h 1620000"/>
                  <a:gd name="connsiteX1" fmla="*/ 826963 w 826963"/>
                  <a:gd name="connsiteY1" fmla="*/ 0 h 1620000"/>
                  <a:gd name="connsiteX2" fmla="*/ 826963 w 826963"/>
                  <a:gd name="connsiteY2" fmla="*/ 188053 h 1620000"/>
                  <a:gd name="connsiteX3" fmla="*/ 760643 w 826963"/>
                  <a:gd name="connsiteY3" fmla="*/ 188053 h 1620000"/>
                  <a:gd name="connsiteX4" fmla="*/ 723704 w 826963"/>
                  <a:gd name="connsiteY4" fmla="*/ 188053 h 1620000"/>
                  <a:gd name="connsiteX5" fmla="*/ 721932 w 826963"/>
                  <a:gd name="connsiteY5" fmla="*/ 188053 h 1620000"/>
                  <a:gd name="connsiteX6" fmla="*/ 489704 w 826963"/>
                  <a:gd name="connsiteY6" fmla="*/ 188053 h 1620000"/>
                  <a:gd name="connsiteX7" fmla="*/ 489704 w 826963"/>
                  <a:gd name="connsiteY7" fmla="*/ 666853 h 1620000"/>
                  <a:gd name="connsiteX8" fmla="*/ 491999 w 826963"/>
                  <a:gd name="connsiteY8" fmla="*/ 666853 h 1620000"/>
                  <a:gd name="connsiteX9" fmla="*/ 491999 w 826963"/>
                  <a:gd name="connsiteY9" fmla="*/ 673868 h 1620000"/>
                  <a:gd name="connsiteX10" fmla="*/ 721932 w 826963"/>
                  <a:gd name="connsiteY10" fmla="*/ 673868 h 1620000"/>
                  <a:gd name="connsiteX11" fmla="*/ 721932 w 826963"/>
                  <a:gd name="connsiteY11" fmla="*/ 727881 h 1620000"/>
                  <a:gd name="connsiteX12" fmla="*/ 721681 w 826963"/>
                  <a:gd name="connsiteY12" fmla="*/ 727881 h 1620000"/>
                  <a:gd name="connsiteX13" fmla="*/ 721681 w 826963"/>
                  <a:gd name="connsiteY13" fmla="*/ 923878 h 1620000"/>
                  <a:gd name="connsiteX14" fmla="*/ 826963 w 826963"/>
                  <a:gd name="connsiteY14" fmla="*/ 923878 h 1620000"/>
                  <a:gd name="connsiteX15" fmla="*/ 826963 w 826963"/>
                  <a:gd name="connsiteY15" fmla="*/ 1620000 h 1620000"/>
                  <a:gd name="connsiteX16" fmla="*/ 0 w 826963"/>
                  <a:gd name="connsiteY16" fmla="*/ 1620000 h 1620000"/>
                  <a:gd name="connsiteX17" fmla="*/ 0 w 826963"/>
                  <a:gd name="connsiteY17" fmla="*/ 0 h 16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6963" h="1620000">
                    <a:moveTo>
                      <a:pt x="0" y="0"/>
                    </a:moveTo>
                    <a:lnTo>
                      <a:pt x="826963" y="0"/>
                    </a:lnTo>
                    <a:lnTo>
                      <a:pt x="826963" y="188053"/>
                    </a:lnTo>
                    <a:lnTo>
                      <a:pt x="760643" y="188053"/>
                    </a:lnTo>
                    <a:lnTo>
                      <a:pt x="723704" y="188053"/>
                    </a:lnTo>
                    <a:lnTo>
                      <a:pt x="721932" y="188053"/>
                    </a:lnTo>
                    <a:lnTo>
                      <a:pt x="489704" y="188053"/>
                    </a:lnTo>
                    <a:lnTo>
                      <a:pt x="489704" y="666853"/>
                    </a:lnTo>
                    <a:lnTo>
                      <a:pt x="491999" y="666853"/>
                    </a:lnTo>
                    <a:lnTo>
                      <a:pt x="491999" y="673868"/>
                    </a:lnTo>
                    <a:lnTo>
                      <a:pt x="721932" y="673868"/>
                    </a:lnTo>
                    <a:lnTo>
                      <a:pt x="721932" y="727881"/>
                    </a:lnTo>
                    <a:lnTo>
                      <a:pt x="721681" y="727881"/>
                    </a:lnTo>
                    <a:lnTo>
                      <a:pt x="721681" y="923878"/>
                    </a:lnTo>
                    <a:lnTo>
                      <a:pt x="826963" y="923878"/>
                    </a:lnTo>
                    <a:lnTo>
                      <a:pt x="826963" y="1620000"/>
                    </a:lnTo>
                    <a:lnTo>
                      <a:pt x="0" y="16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9A011271-B256-826E-8A4A-6492ADC26C34}"/>
                  </a:ext>
                </a:extLst>
              </p:cNvPr>
              <p:cNvSpPr/>
              <p:nvPr/>
            </p:nvSpPr>
            <p:spPr>
              <a:xfrm>
                <a:off x="8125668" y="2395758"/>
                <a:ext cx="827939" cy="1620000"/>
              </a:xfrm>
              <a:custGeom>
                <a:avLst/>
                <a:gdLst>
                  <a:gd name="connsiteX0" fmla="*/ 0 w 827939"/>
                  <a:gd name="connsiteY0" fmla="*/ 0 h 1620000"/>
                  <a:gd name="connsiteX1" fmla="*/ 827939 w 827939"/>
                  <a:gd name="connsiteY1" fmla="*/ 0 h 1620000"/>
                  <a:gd name="connsiteX2" fmla="*/ 827939 w 827939"/>
                  <a:gd name="connsiteY2" fmla="*/ 188053 h 1620000"/>
                  <a:gd name="connsiteX3" fmla="*/ 683938 w 827939"/>
                  <a:gd name="connsiteY3" fmla="*/ 188053 h 1620000"/>
                  <a:gd name="connsiteX4" fmla="*/ 683938 w 827939"/>
                  <a:gd name="connsiteY4" fmla="*/ 915253 h 1620000"/>
                  <a:gd name="connsiteX5" fmla="*/ 684387 w 827939"/>
                  <a:gd name="connsiteY5" fmla="*/ 915253 h 1620000"/>
                  <a:gd name="connsiteX6" fmla="*/ 684387 w 827939"/>
                  <a:gd name="connsiteY6" fmla="*/ 923878 h 1620000"/>
                  <a:gd name="connsiteX7" fmla="*/ 827939 w 827939"/>
                  <a:gd name="connsiteY7" fmla="*/ 923878 h 1620000"/>
                  <a:gd name="connsiteX8" fmla="*/ 827939 w 827939"/>
                  <a:gd name="connsiteY8" fmla="*/ 1620000 h 1620000"/>
                  <a:gd name="connsiteX9" fmla="*/ 0 w 827939"/>
                  <a:gd name="connsiteY9" fmla="*/ 1620000 h 1620000"/>
                  <a:gd name="connsiteX10" fmla="*/ 0 w 827939"/>
                  <a:gd name="connsiteY10" fmla="*/ 923878 h 1620000"/>
                  <a:gd name="connsiteX11" fmla="*/ 38920 w 827939"/>
                  <a:gd name="connsiteY11" fmla="*/ 923878 h 1620000"/>
                  <a:gd name="connsiteX12" fmla="*/ 101641 w 827939"/>
                  <a:gd name="connsiteY12" fmla="*/ 923878 h 1620000"/>
                  <a:gd name="connsiteX13" fmla="*/ 141245 w 827939"/>
                  <a:gd name="connsiteY13" fmla="*/ 923878 h 1620000"/>
                  <a:gd name="connsiteX14" fmla="*/ 141245 w 827939"/>
                  <a:gd name="connsiteY14" fmla="*/ 915253 h 1620000"/>
                  <a:gd name="connsiteX15" fmla="*/ 142754 w 827939"/>
                  <a:gd name="connsiteY15" fmla="*/ 915253 h 1620000"/>
                  <a:gd name="connsiteX16" fmla="*/ 142754 w 827939"/>
                  <a:gd name="connsiteY16" fmla="*/ 188053 h 1620000"/>
                  <a:gd name="connsiteX17" fmla="*/ 0 w 827939"/>
                  <a:gd name="connsiteY17" fmla="*/ 188053 h 1620000"/>
                  <a:gd name="connsiteX18" fmla="*/ 0 w 827939"/>
                  <a:gd name="connsiteY18" fmla="*/ 0 h 16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7939" h="1620000">
                    <a:moveTo>
                      <a:pt x="0" y="0"/>
                    </a:moveTo>
                    <a:lnTo>
                      <a:pt x="827939" y="0"/>
                    </a:lnTo>
                    <a:lnTo>
                      <a:pt x="827939" y="188053"/>
                    </a:lnTo>
                    <a:lnTo>
                      <a:pt x="683938" y="188053"/>
                    </a:lnTo>
                    <a:lnTo>
                      <a:pt x="683938" y="915253"/>
                    </a:lnTo>
                    <a:lnTo>
                      <a:pt x="684387" y="915253"/>
                    </a:lnTo>
                    <a:lnTo>
                      <a:pt x="684387" y="923878"/>
                    </a:lnTo>
                    <a:lnTo>
                      <a:pt x="827939" y="923878"/>
                    </a:lnTo>
                    <a:lnTo>
                      <a:pt x="827939" y="1620000"/>
                    </a:lnTo>
                    <a:lnTo>
                      <a:pt x="0" y="1620000"/>
                    </a:lnTo>
                    <a:lnTo>
                      <a:pt x="0" y="923878"/>
                    </a:lnTo>
                    <a:lnTo>
                      <a:pt x="38920" y="923878"/>
                    </a:lnTo>
                    <a:lnTo>
                      <a:pt x="101641" y="923878"/>
                    </a:lnTo>
                    <a:lnTo>
                      <a:pt x="141245" y="923878"/>
                    </a:lnTo>
                    <a:lnTo>
                      <a:pt x="141245" y="915253"/>
                    </a:lnTo>
                    <a:lnTo>
                      <a:pt x="142754" y="915253"/>
                    </a:lnTo>
                    <a:lnTo>
                      <a:pt x="142754" y="188053"/>
                    </a:lnTo>
                    <a:lnTo>
                      <a:pt x="0" y="1880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A082CBFD-B7C4-94F1-1EE2-130D4048B642}"/>
                  </a:ext>
                </a:extLst>
              </p:cNvPr>
              <p:cNvSpPr/>
              <p:nvPr/>
            </p:nvSpPr>
            <p:spPr>
              <a:xfrm>
                <a:off x="6470642" y="1568898"/>
                <a:ext cx="828000" cy="828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35D02039-7058-012A-DEF1-9669F52EA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605" y="2395759"/>
                <a:ext cx="0" cy="18805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楕円 91">
                <a:extLst>
                  <a:ext uri="{FF2B5EF4-FFF2-40B4-BE49-F238E27FC236}">
                    <a16:creationId xmlns:a16="http://schemas.microsoft.com/office/drawing/2014/main" id="{3EC8D3FC-C039-0EF8-D120-FABF8FA6AC1A}"/>
                  </a:ext>
                </a:extLst>
              </p:cNvPr>
              <p:cNvSpPr/>
              <p:nvPr/>
            </p:nvSpPr>
            <p:spPr>
              <a:xfrm rot="9225103">
                <a:off x="7111591" y="1991531"/>
                <a:ext cx="104981" cy="873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楕円 92">
                <a:extLst>
                  <a:ext uri="{FF2B5EF4-FFF2-40B4-BE49-F238E27FC236}">
                    <a16:creationId xmlns:a16="http://schemas.microsoft.com/office/drawing/2014/main" id="{AF66D087-C816-99B7-2CA1-12FB0132DEFA}"/>
                  </a:ext>
                </a:extLst>
              </p:cNvPr>
              <p:cNvSpPr/>
              <p:nvPr/>
            </p:nvSpPr>
            <p:spPr>
              <a:xfrm rot="12374897" flipH="1">
                <a:off x="6539190" y="1991531"/>
                <a:ext cx="104981" cy="873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8CB9BBC-19C0-500A-ED7F-05F2C3D04381}"/>
                  </a:ext>
                </a:extLst>
              </p:cNvPr>
              <p:cNvSpPr/>
              <p:nvPr/>
            </p:nvSpPr>
            <p:spPr>
              <a:xfrm>
                <a:off x="5507486" y="3319148"/>
                <a:ext cx="144000" cy="698021"/>
              </a:xfrm>
              <a:custGeom>
                <a:avLst/>
                <a:gdLst>
                  <a:gd name="connsiteX0" fmla="*/ 144000 w 144000"/>
                  <a:gd name="connsiteY0" fmla="*/ 0 h 1061373"/>
                  <a:gd name="connsiteX1" fmla="*/ 144000 w 144000"/>
                  <a:gd name="connsiteY1" fmla="*/ 469417 h 1061373"/>
                  <a:gd name="connsiteX2" fmla="*/ 144000 w 144000"/>
                  <a:gd name="connsiteY2" fmla="*/ 480138 h 1061373"/>
                  <a:gd name="connsiteX3" fmla="*/ 144000 w 144000"/>
                  <a:gd name="connsiteY3" fmla="*/ 555257 h 1061373"/>
                  <a:gd name="connsiteX4" fmla="*/ 144000 w 144000"/>
                  <a:gd name="connsiteY4" fmla="*/ 1061373 h 1061373"/>
                  <a:gd name="connsiteX5" fmla="*/ 0 w 144000"/>
                  <a:gd name="connsiteY5" fmla="*/ 917373 h 1061373"/>
                  <a:gd name="connsiteX6" fmla="*/ 0 w 144000"/>
                  <a:gd name="connsiteY6" fmla="*/ 555257 h 1061373"/>
                  <a:gd name="connsiteX7" fmla="*/ 0 w 144000"/>
                  <a:gd name="connsiteY7" fmla="*/ 480138 h 1061373"/>
                  <a:gd name="connsiteX8" fmla="*/ 0 w 144000"/>
                  <a:gd name="connsiteY8" fmla="*/ 469417 h 1061373"/>
                  <a:gd name="connsiteX9" fmla="*/ 0 w 144000"/>
                  <a:gd name="connsiteY9" fmla="*/ 144000 h 106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1061373">
                    <a:moveTo>
                      <a:pt x="144000" y="0"/>
                    </a:moveTo>
                    <a:lnTo>
                      <a:pt x="144000" y="469417"/>
                    </a:lnTo>
                    <a:lnTo>
                      <a:pt x="144000" y="480138"/>
                    </a:lnTo>
                    <a:lnTo>
                      <a:pt x="144000" y="555257"/>
                    </a:lnTo>
                    <a:lnTo>
                      <a:pt x="144000" y="1061373"/>
                    </a:lnTo>
                    <a:lnTo>
                      <a:pt x="0" y="917373"/>
                    </a:lnTo>
                    <a:lnTo>
                      <a:pt x="0" y="555257"/>
                    </a:lnTo>
                    <a:lnTo>
                      <a:pt x="0" y="480138"/>
                    </a:lnTo>
                    <a:lnTo>
                      <a:pt x="0" y="469417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40FB45CC-5395-1370-932E-4223CFEED3EB}"/>
                  </a:ext>
                </a:extLst>
              </p:cNvPr>
              <p:cNvSpPr/>
              <p:nvPr/>
            </p:nvSpPr>
            <p:spPr>
              <a:xfrm flipH="1">
                <a:off x="5842231" y="2582360"/>
                <a:ext cx="144000" cy="491834"/>
              </a:xfrm>
              <a:custGeom>
                <a:avLst/>
                <a:gdLst>
                  <a:gd name="connsiteX0" fmla="*/ 0 w 144000"/>
                  <a:gd name="connsiteY0" fmla="*/ 0 h 482505"/>
                  <a:gd name="connsiteX1" fmla="*/ 144000 w 144000"/>
                  <a:gd name="connsiteY1" fmla="*/ 144000 h 482505"/>
                  <a:gd name="connsiteX2" fmla="*/ 144000 w 144000"/>
                  <a:gd name="connsiteY2" fmla="*/ 159596 h 482505"/>
                  <a:gd name="connsiteX3" fmla="*/ 144000 w 144000"/>
                  <a:gd name="connsiteY3" fmla="*/ 216802 h 482505"/>
                  <a:gd name="connsiteX4" fmla="*/ 144000 w 144000"/>
                  <a:gd name="connsiteY4" fmla="*/ 280134 h 482505"/>
                  <a:gd name="connsiteX5" fmla="*/ 144000 w 144000"/>
                  <a:gd name="connsiteY5" fmla="*/ 304921 h 482505"/>
                  <a:gd name="connsiteX6" fmla="*/ 144000 w 144000"/>
                  <a:gd name="connsiteY6" fmla="*/ 338505 h 482505"/>
                  <a:gd name="connsiteX7" fmla="*/ 0 w 144000"/>
                  <a:gd name="connsiteY7" fmla="*/ 482505 h 482505"/>
                  <a:gd name="connsiteX8" fmla="*/ 0 w 144000"/>
                  <a:gd name="connsiteY8" fmla="*/ 304921 h 482505"/>
                  <a:gd name="connsiteX9" fmla="*/ 0 w 144000"/>
                  <a:gd name="connsiteY9" fmla="*/ 280134 h 482505"/>
                  <a:gd name="connsiteX10" fmla="*/ 0 w 144000"/>
                  <a:gd name="connsiteY10" fmla="*/ 216802 h 482505"/>
                  <a:gd name="connsiteX11" fmla="*/ 0 w 144000"/>
                  <a:gd name="connsiteY11" fmla="*/ 159596 h 48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0" h="482505">
                    <a:moveTo>
                      <a:pt x="0" y="0"/>
                    </a:moveTo>
                    <a:lnTo>
                      <a:pt x="144000" y="144000"/>
                    </a:lnTo>
                    <a:lnTo>
                      <a:pt x="144000" y="159596"/>
                    </a:lnTo>
                    <a:lnTo>
                      <a:pt x="144000" y="216802"/>
                    </a:lnTo>
                    <a:lnTo>
                      <a:pt x="144000" y="280134"/>
                    </a:lnTo>
                    <a:lnTo>
                      <a:pt x="144000" y="304921"/>
                    </a:lnTo>
                    <a:lnTo>
                      <a:pt x="144000" y="338505"/>
                    </a:lnTo>
                    <a:lnTo>
                      <a:pt x="0" y="482505"/>
                    </a:lnTo>
                    <a:lnTo>
                      <a:pt x="0" y="304921"/>
                    </a:lnTo>
                    <a:lnTo>
                      <a:pt x="0" y="280134"/>
                    </a:lnTo>
                    <a:lnTo>
                      <a:pt x="0" y="216802"/>
                    </a:lnTo>
                    <a:lnTo>
                      <a:pt x="0" y="159596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77F35A0E-F1CA-50B8-1021-DC9E79CB06CF}"/>
                  </a:ext>
                </a:extLst>
              </p:cNvPr>
              <p:cNvSpPr/>
              <p:nvPr/>
            </p:nvSpPr>
            <p:spPr>
              <a:xfrm>
                <a:off x="7785260" y="2582360"/>
                <a:ext cx="144000" cy="489453"/>
              </a:xfrm>
              <a:custGeom>
                <a:avLst/>
                <a:gdLst>
                  <a:gd name="connsiteX0" fmla="*/ 0 w 144000"/>
                  <a:gd name="connsiteY0" fmla="*/ 0 h 482505"/>
                  <a:gd name="connsiteX1" fmla="*/ 144000 w 144000"/>
                  <a:gd name="connsiteY1" fmla="*/ 144000 h 482505"/>
                  <a:gd name="connsiteX2" fmla="*/ 144000 w 144000"/>
                  <a:gd name="connsiteY2" fmla="*/ 159596 h 482505"/>
                  <a:gd name="connsiteX3" fmla="*/ 144000 w 144000"/>
                  <a:gd name="connsiteY3" fmla="*/ 216802 h 482505"/>
                  <a:gd name="connsiteX4" fmla="*/ 144000 w 144000"/>
                  <a:gd name="connsiteY4" fmla="*/ 280134 h 482505"/>
                  <a:gd name="connsiteX5" fmla="*/ 144000 w 144000"/>
                  <a:gd name="connsiteY5" fmla="*/ 304921 h 482505"/>
                  <a:gd name="connsiteX6" fmla="*/ 144000 w 144000"/>
                  <a:gd name="connsiteY6" fmla="*/ 338505 h 482505"/>
                  <a:gd name="connsiteX7" fmla="*/ 0 w 144000"/>
                  <a:gd name="connsiteY7" fmla="*/ 482505 h 482505"/>
                  <a:gd name="connsiteX8" fmla="*/ 0 w 144000"/>
                  <a:gd name="connsiteY8" fmla="*/ 304921 h 482505"/>
                  <a:gd name="connsiteX9" fmla="*/ 0 w 144000"/>
                  <a:gd name="connsiteY9" fmla="*/ 280134 h 482505"/>
                  <a:gd name="connsiteX10" fmla="*/ 0 w 144000"/>
                  <a:gd name="connsiteY10" fmla="*/ 216802 h 482505"/>
                  <a:gd name="connsiteX11" fmla="*/ 0 w 144000"/>
                  <a:gd name="connsiteY11" fmla="*/ 159596 h 48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000" h="482505">
                    <a:moveTo>
                      <a:pt x="0" y="0"/>
                    </a:moveTo>
                    <a:lnTo>
                      <a:pt x="144000" y="144000"/>
                    </a:lnTo>
                    <a:lnTo>
                      <a:pt x="144000" y="159596"/>
                    </a:lnTo>
                    <a:lnTo>
                      <a:pt x="144000" y="216802"/>
                    </a:lnTo>
                    <a:lnTo>
                      <a:pt x="144000" y="280134"/>
                    </a:lnTo>
                    <a:lnTo>
                      <a:pt x="144000" y="304921"/>
                    </a:lnTo>
                    <a:lnTo>
                      <a:pt x="144000" y="338505"/>
                    </a:lnTo>
                    <a:lnTo>
                      <a:pt x="0" y="482505"/>
                    </a:lnTo>
                    <a:lnTo>
                      <a:pt x="0" y="304921"/>
                    </a:lnTo>
                    <a:lnTo>
                      <a:pt x="0" y="280134"/>
                    </a:lnTo>
                    <a:lnTo>
                      <a:pt x="0" y="216802"/>
                    </a:lnTo>
                    <a:lnTo>
                      <a:pt x="0" y="159596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CECE5B10-99D1-3AD6-C1DF-D5448AC6C4C6}"/>
                  </a:ext>
                </a:extLst>
              </p:cNvPr>
              <p:cNvSpPr/>
              <p:nvPr/>
            </p:nvSpPr>
            <p:spPr>
              <a:xfrm flipH="1">
                <a:off x="8808677" y="2582360"/>
                <a:ext cx="144000" cy="739484"/>
              </a:xfrm>
              <a:custGeom>
                <a:avLst/>
                <a:gdLst>
                  <a:gd name="connsiteX0" fmla="*/ 144000 w 144000"/>
                  <a:gd name="connsiteY0" fmla="*/ 0 h 727753"/>
                  <a:gd name="connsiteX1" fmla="*/ 144000 w 144000"/>
                  <a:gd name="connsiteY1" fmla="*/ 242990 h 727753"/>
                  <a:gd name="connsiteX2" fmla="*/ 144000 w 144000"/>
                  <a:gd name="connsiteY2" fmla="*/ 525382 h 727753"/>
                  <a:gd name="connsiteX3" fmla="*/ 144000 w 144000"/>
                  <a:gd name="connsiteY3" fmla="*/ 550169 h 727753"/>
                  <a:gd name="connsiteX4" fmla="*/ 144000 w 144000"/>
                  <a:gd name="connsiteY4" fmla="*/ 727753 h 727753"/>
                  <a:gd name="connsiteX5" fmla="*/ 0 w 144000"/>
                  <a:gd name="connsiteY5" fmla="*/ 583753 h 727753"/>
                  <a:gd name="connsiteX6" fmla="*/ 0 w 144000"/>
                  <a:gd name="connsiteY6" fmla="*/ 550169 h 727753"/>
                  <a:gd name="connsiteX7" fmla="*/ 0 w 144000"/>
                  <a:gd name="connsiteY7" fmla="*/ 525382 h 727753"/>
                  <a:gd name="connsiteX8" fmla="*/ 0 w 144000"/>
                  <a:gd name="connsiteY8" fmla="*/ 242990 h 727753"/>
                  <a:gd name="connsiteX9" fmla="*/ 0 w 144000"/>
                  <a:gd name="connsiteY9" fmla="*/ 144000 h 72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727753">
                    <a:moveTo>
                      <a:pt x="144000" y="0"/>
                    </a:moveTo>
                    <a:lnTo>
                      <a:pt x="144000" y="242990"/>
                    </a:lnTo>
                    <a:lnTo>
                      <a:pt x="144000" y="525382"/>
                    </a:lnTo>
                    <a:lnTo>
                      <a:pt x="144000" y="550169"/>
                    </a:lnTo>
                    <a:lnTo>
                      <a:pt x="144000" y="727753"/>
                    </a:lnTo>
                    <a:lnTo>
                      <a:pt x="0" y="583753"/>
                    </a:lnTo>
                    <a:lnTo>
                      <a:pt x="0" y="550169"/>
                    </a:lnTo>
                    <a:lnTo>
                      <a:pt x="0" y="525382"/>
                    </a:lnTo>
                    <a:lnTo>
                      <a:pt x="0" y="24299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901CF797-1378-5AE5-6C2A-FBB94D21FA94}"/>
                  </a:ext>
                </a:extLst>
              </p:cNvPr>
              <p:cNvSpPr/>
              <p:nvPr/>
            </p:nvSpPr>
            <p:spPr>
              <a:xfrm>
                <a:off x="8126201" y="2582360"/>
                <a:ext cx="144000" cy="741865"/>
              </a:xfrm>
              <a:custGeom>
                <a:avLst/>
                <a:gdLst>
                  <a:gd name="connsiteX0" fmla="*/ 144000 w 144000"/>
                  <a:gd name="connsiteY0" fmla="*/ 0 h 727753"/>
                  <a:gd name="connsiteX1" fmla="*/ 144000 w 144000"/>
                  <a:gd name="connsiteY1" fmla="*/ 242990 h 727753"/>
                  <a:gd name="connsiteX2" fmla="*/ 144000 w 144000"/>
                  <a:gd name="connsiteY2" fmla="*/ 525382 h 727753"/>
                  <a:gd name="connsiteX3" fmla="*/ 144000 w 144000"/>
                  <a:gd name="connsiteY3" fmla="*/ 550169 h 727753"/>
                  <a:gd name="connsiteX4" fmla="*/ 144000 w 144000"/>
                  <a:gd name="connsiteY4" fmla="*/ 727753 h 727753"/>
                  <a:gd name="connsiteX5" fmla="*/ 0 w 144000"/>
                  <a:gd name="connsiteY5" fmla="*/ 583753 h 727753"/>
                  <a:gd name="connsiteX6" fmla="*/ 0 w 144000"/>
                  <a:gd name="connsiteY6" fmla="*/ 550169 h 727753"/>
                  <a:gd name="connsiteX7" fmla="*/ 0 w 144000"/>
                  <a:gd name="connsiteY7" fmla="*/ 525382 h 727753"/>
                  <a:gd name="connsiteX8" fmla="*/ 0 w 144000"/>
                  <a:gd name="connsiteY8" fmla="*/ 242990 h 727753"/>
                  <a:gd name="connsiteX9" fmla="*/ 0 w 144000"/>
                  <a:gd name="connsiteY9" fmla="*/ 144000 h 72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000" h="727753">
                    <a:moveTo>
                      <a:pt x="144000" y="0"/>
                    </a:moveTo>
                    <a:lnTo>
                      <a:pt x="144000" y="242990"/>
                    </a:lnTo>
                    <a:lnTo>
                      <a:pt x="144000" y="525382"/>
                    </a:lnTo>
                    <a:lnTo>
                      <a:pt x="144000" y="550169"/>
                    </a:lnTo>
                    <a:lnTo>
                      <a:pt x="144000" y="727753"/>
                    </a:lnTo>
                    <a:lnTo>
                      <a:pt x="0" y="583753"/>
                    </a:lnTo>
                    <a:lnTo>
                      <a:pt x="0" y="550169"/>
                    </a:lnTo>
                    <a:lnTo>
                      <a:pt x="0" y="525382"/>
                    </a:lnTo>
                    <a:lnTo>
                      <a:pt x="0" y="24299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6450866F-6753-9999-A862-2B6338C05A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28948" y="1852890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20A0CA02-433E-B80D-3012-6D0AFE2675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28948" y="1947958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テキスト ボックス 616">
                <a:extLst>
                  <a:ext uri="{FF2B5EF4-FFF2-40B4-BE49-F238E27FC236}">
                    <a16:creationId xmlns:a16="http://schemas.microsoft.com/office/drawing/2014/main" id="{C66A80FA-D737-A791-D21D-144C6DCFA9F3}"/>
                  </a:ext>
                </a:extLst>
              </p:cNvPr>
              <p:cNvSpPr txBox="1"/>
              <p:nvPr/>
            </p:nvSpPr>
            <p:spPr>
              <a:xfrm>
                <a:off x="6261727" y="1821858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18" name="テキスト ボックス 617">
                <a:extLst>
                  <a:ext uri="{FF2B5EF4-FFF2-40B4-BE49-F238E27FC236}">
                    <a16:creationId xmlns:a16="http://schemas.microsoft.com/office/drawing/2014/main" id="{D014537A-72F7-9B43-313C-8E142B6D0DDA}"/>
                  </a:ext>
                </a:extLst>
              </p:cNvPr>
              <p:cNvSpPr txBox="1"/>
              <p:nvPr/>
            </p:nvSpPr>
            <p:spPr>
              <a:xfrm>
                <a:off x="6261727" y="1914930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65070285-EF5A-EB8F-B0FC-6F0E6E8735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07995" y="1852890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101224C1-ABE8-67ED-1A60-2775077CBD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07995" y="1947958"/>
                <a:ext cx="133689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テキスト ボックス 620">
                <a:extLst>
                  <a:ext uri="{FF2B5EF4-FFF2-40B4-BE49-F238E27FC236}">
                    <a16:creationId xmlns:a16="http://schemas.microsoft.com/office/drawing/2014/main" id="{8123F0FA-0789-B365-609B-53BC844809F3}"/>
                  </a:ext>
                </a:extLst>
              </p:cNvPr>
              <p:cNvSpPr txBox="1"/>
              <p:nvPr/>
            </p:nvSpPr>
            <p:spPr>
              <a:xfrm>
                <a:off x="7240095" y="1821858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2" name="テキスト ボックス 621">
                <a:extLst>
                  <a:ext uri="{FF2B5EF4-FFF2-40B4-BE49-F238E27FC236}">
                    <a16:creationId xmlns:a16="http://schemas.microsoft.com/office/drawing/2014/main" id="{D5CD5335-3B12-F0C8-7A91-311C9F8C4029}"/>
                  </a:ext>
                </a:extLst>
              </p:cNvPr>
              <p:cNvSpPr txBox="1"/>
              <p:nvPr/>
            </p:nvSpPr>
            <p:spPr>
              <a:xfrm>
                <a:off x="7240095" y="1914930"/>
                <a:ext cx="27443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3" name="四角形: 角を丸くする 622">
                <a:extLst>
                  <a:ext uri="{FF2B5EF4-FFF2-40B4-BE49-F238E27FC236}">
                    <a16:creationId xmlns:a16="http://schemas.microsoft.com/office/drawing/2014/main" id="{03A0A99B-FF8E-6CD9-9632-24D401416389}"/>
                  </a:ext>
                </a:extLst>
              </p:cNvPr>
              <p:cNvSpPr/>
              <p:nvPr/>
            </p:nvSpPr>
            <p:spPr>
              <a:xfrm>
                <a:off x="6179512" y="2948722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4" name="四角形: 角を丸くする 623">
                <a:extLst>
                  <a:ext uri="{FF2B5EF4-FFF2-40B4-BE49-F238E27FC236}">
                    <a16:creationId xmlns:a16="http://schemas.microsoft.com/office/drawing/2014/main" id="{33072072-0F58-A407-FC36-FC6B483601FF}"/>
                  </a:ext>
                </a:extLst>
              </p:cNvPr>
              <p:cNvSpPr/>
              <p:nvPr/>
            </p:nvSpPr>
            <p:spPr>
              <a:xfrm>
                <a:off x="6179512" y="3330474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四角形: 角を丸くする 624">
                <a:extLst>
                  <a:ext uri="{FF2B5EF4-FFF2-40B4-BE49-F238E27FC236}">
                    <a16:creationId xmlns:a16="http://schemas.microsoft.com/office/drawing/2014/main" id="{0F68F993-B682-8981-61E8-8ABDBDE5C6F9}"/>
                  </a:ext>
                </a:extLst>
              </p:cNvPr>
              <p:cNvSpPr/>
              <p:nvPr/>
            </p:nvSpPr>
            <p:spPr>
              <a:xfrm>
                <a:off x="6179512" y="3712225"/>
                <a:ext cx="1410258" cy="1880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四角形: 角を丸くする 625">
                <a:extLst>
                  <a:ext uri="{FF2B5EF4-FFF2-40B4-BE49-F238E27FC236}">
                    <a16:creationId xmlns:a16="http://schemas.microsoft.com/office/drawing/2014/main" id="{AD0F98DE-7CE4-0BF7-D4BE-9A051BF53650}"/>
                  </a:ext>
                </a:extLst>
              </p:cNvPr>
              <p:cNvSpPr/>
              <p:nvPr/>
            </p:nvSpPr>
            <p:spPr>
              <a:xfrm rot="10800000">
                <a:off x="6672985" y="2425912"/>
                <a:ext cx="413371" cy="1017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台形 626">
                <a:extLst>
                  <a:ext uri="{FF2B5EF4-FFF2-40B4-BE49-F238E27FC236}">
                    <a16:creationId xmlns:a16="http://schemas.microsoft.com/office/drawing/2014/main" id="{218AAED1-13C0-8F37-6558-EBD50F3C18FD}"/>
                  </a:ext>
                </a:extLst>
              </p:cNvPr>
              <p:cNvSpPr/>
              <p:nvPr/>
            </p:nvSpPr>
            <p:spPr>
              <a:xfrm rot="9000000" flipH="1">
                <a:off x="7080111" y="2602794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テキスト ボックス 627">
                <a:extLst>
                  <a:ext uri="{FF2B5EF4-FFF2-40B4-BE49-F238E27FC236}">
                    <a16:creationId xmlns:a16="http://schemas.microsoft.com/office/drawing/2014/main" id="{B5C3C7E0-0DE3-EE21-63EF-56821686B446}"/>
                  </a:ext>
                </a:extLst>
              </p:cNvPr>
              <p:cNvSpPr txBox="1"/>
              <p:nvPr/>
            </p:nvSpPr>
            <p:spPr>
              <a:xfrm rot="19800000">
                <a:off x="7013893" y="2568257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32" name="台形 631">
                <a:extLst>
                  <a:ext uri="{FF2B5EF4-FFF2-40B4-BE49-F238E27FC236}">
                    <a16:creationId xmlns:a16="http://schemas.microsoft.com/office/drawing/2014/main" id="{48E7481A-07E4-96AA-02D7-D3EF4E55FA71}"/>
                  </a:ext>
                </a:extLst>
              </p:cNvPr>
              <p:cNvSpPr/>
              <p:nvPr/>
            </p:nvSpPr>
            <p:spPr>
              <a:xfrm rot="12600000">
                <a:off x="6600644" y="2602794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テキスト ボックス 632">
                <a:extLst>
                  <a:ext uri="{FF2B5EF4-FFF2-40B4-BE49-F238E27FC236}">
                    <a16:creationId xmlns:a16="http://schemas.microsoft.com/office/drawing/2014/main" id="{CD0CD2E4-66C9-4A76-07D2-B48E04F63A92}"/>
                  </a:ext>
                </a:extLst>
              </p:cNvPr>
              <p:cNvSpPr txBox="1"/>
              <p:nvPr/>
            </p:nvSpPr>
            <p:spPr>
              <a:xfrm rot="1800000">
                <a:off x="6530395" y="2571830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D0EEFE2D-9349-521A-1BC2-21D4DD6163B3}"/>
                  </a:ext>
                </a:extLst>
              </p:cNvPr>
              <p:cNvSpPr/>
              <p:nvPr/>
            </p:nvSpPr>
            <p:spPr>
              <a:xfrm>
                <a:off x="5507486" y="2400302"/>
                <a:ext cx="144000" cy="180136"/>
              </a:xfrm>
              <a:custGeom>
                <a:avLst/>
                <a:gdLst>
                  <a:gd name="connsiteX0" fmla="*/ 144000 w 144000"/>
                  <a:gd name="connsiteY0" fmla="*/ 828000 h 828000"/>
                  <a:gd name="connsiteX1" fmla="*/ 143999 w 144000"/>
                  <a:gd name="connsiteY1" fmla="*/ 828000 h 828000"/>
                  <a:gd name="connsiteX2" fmla="*/ 0 w 144000"/>
                  <a:gd name="connsiteY2" fmla="*/ 684001 h 828000"/>
                  <a:gd name="connsiteX3" fmla="*/ 0 w 144000"/>
                  <a:gd name="connsiteY3" fmla="*/ 144000 h 828000"/>
                  <a:gd name="connsiteX4" fmla="*/ 144000 w 144000"/>
                  <a:gd name="connsiteY4" fmla="*/ 0 h 828000"/>
                  <a:gd name="connsiteX5" fmla="*/ 144000 w 144000"/>
                  <a:gd name="connsiteY5" fmla="*/ 828000 h 82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000" h="828000">
                    <a:moveTo>
                      <a:pt x="144000" y="828000"/>
                    </a:moveTo>
                    <a:lnTo>
                      <a:pt x="143999" y="828000"/>
                    </a:lnTo>
                    <a:lnTo>
                      <a:pt x="0" y="684001"/>
                    </a:lnTo>
                    <a:lnTo>
                      <a:pt x="0" y="144000"/>
                    </a:lnTo>
                    <a:lnTo>
                      <a:pt x="144000" y="0"/>
                    </a:lnTo>
                    <a:lnTo>
                      <a:pt x="144000" y="828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四角形: 角を丸くする 635">
                <a:extLst>
                  <a:ext uri="{FF2B5EF4-FFF2-40B4-BE49-F238E27FC236}">
                    <a16:creationId xmlns:a16="http://schemas.microsoft.com/office/drawing/2014/main" id="{0EAD1F65-00E4-8D0E-F10B-DCB411C8BA5F}"/>
                  </a:ext>
                </a:extLst>
              </p:cNvPr>
              <p:cNvSpPr/>
              <p:nvPr/>
            </p:nvSpPr>
            <p:spPr>
              <a:xfrm rot="10800000">
                <a:off x="6724281" y="2588749"/>
                <a:ext cx="310779" cy="8019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四角形: 角を丸くする 636">
                <a:extLst>
                  <a:ext uri="{FF2B5EF4-FFF2-40B4-BE49-F238E27FC236}">
                    <a16:creationId xmlns:a16="http://schemas.microsoft.com/office/drawing/2014/main" id="{DB9F37AF-4D59-C280-19D6-5C8A45F8A043}"/>
                  </a:ext>
                </a:extLst>
              </p:cNvPr>
              <p:cNvSpPr/>
              <p:nvPr/>
            </p:nvSpPr>
            <p:spPr>
              <a:xfrm rot="10800000">
                <a:off x="6724281" y="2284612"/>
                <a:ext cx="310779" cy="8019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四角形: 角を丸くする 637">
                <a:extLst>
                  <a:ext uri="{FF2B5EF4-FFF2-40B4-BE49-F238E27FC236}">
                    <a16:creationId xmlns:a16="http://schemas.microsoft.com/office/drawing/2014/main" id="{E46B5C25-772E-52F7-E65E-0C68C964F0CE}"/>
                  </a:ext>
                </a:extLst>
              </p:cNvPr>
              <p:cNvSpPr/>
              <p:nvPr/>
            </p:nvSpPr>
            <p:spPr>
              <a:xfrm rot="16200000">
                <a:off x="6465672" y="2438167"/>
                <a:ext cx="827999" cy="7722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四角形: 角を丸くする 638">
                <a:extLst>
                  <a:ext uri="{FF2B5EF4-FFF2-40B4-BE49-F238E27FC236}">
                    <a16:creationId xmlns:a16="http://schemas.microsoft.com/office/drawing/2014/main" id="{E778881F-294C-025C-B1AC-055146476BDA}"/>
                  </a:ext>
                </a:extLst>
              </p:cNvPr>
              <p:cNvSpPr/>
              <p:nvPr/>
            </p:nvSpPr>
            <p:spPr>
              <a:xfrm rot="10800000">
                <a:off x="6769156" y="2164136"/>
                <a:ext cx="221028" cy="593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四角形: 角を丸くする 159">
                <a:extLst>
                  <a:ext uri="{FF2B5EF4-FFF2-40B4-BE49-F238E27FC236}">
                    <a16:creationId xmlns:a16="http://schemas.microsoft.com/office/drawing/2014/main" id="{64F0E388-46F3-5B80-F62D-5B11AA62660B}"/>
                  </a:ext>
                </a:extLst>
              </p:cNvPr>
              <p:cNvSpPr/>
              <p:nvPr/>
            </p:nvSpPr>
            <p:spPr>
              <a:xfrm rot="10800000">
                <a:off x="6769156" y="2730048"/>
                <a:ext cx="221028" cy="5937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2929BC80-5431-7DAB-35E7-AE4949247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666" y="3311012"/>
                <a:ext cx="1" cy="7056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B3581E8E-2DCE-B36F-6ADF-B66537DB4F65}"/>
                  </a:ext>
                </a:extLst>
              </p:cNvPr>
              <p:cNvSpPr/>
              <p:nvPr/>
            </p:nvSpPr>
            <p:spPr>
              <a:xfrm rot="10800000">
                <a:off x="8399515" y="3895303"/>
                <a:ext cx="288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テキスト ボックス 639">
                <a:extLst>
                  <a:ext uri="{FF2B5EF4-FFF2-40B4-BE49-F238E27FC236}">
                    <a16:creationId xmlns:a16="http://schemas.microsoft.com/office/drawing/2014/main" id="{646430C9-3503-EF8E-0CF6-DD59CF127429}"/>
                  </a:ext>
                </a:extLst>
              </p:cNvPr>
              <p:cNvSpPr txBox="1"/>
              <p:nvPr/>
            </p:nvSpPr>
            <p:spPr>
              <a:xfrm flipH="1">
                <a:off x="8402780" y="3871014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T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41" name="正方形/長方形 640">
                <a:extLst>
                  <a:ext uri="{FF2B5EF4-FFF2-40B4-BE49-F238E27FC236}">
                    <a16:creationId xmlns:a16="http://schemas.microsoft.com/office/drawing/2014/main" id="{48ECAD82-AA77-37C2-5C57-E0C0F2D23E69}"/>
                  </a:ext>
                </a:extLst>
              </p:cNvPr>
              <p:cNvSpPr/>
              <p:nvPr/>
            </p:nvSpPr>
            <p:spPr>
              <a:xfrm>
                <a:off x="6470642" y="4016673"/>
                <a:ext cx="828000" cy="828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642" name="直線コネクタ 641">
                <a:extLst>
                  <a:ext uri="{FF2B5EF4-FFF2-40B4-BE49-F238E27FC236}">
                    <a16:creationId xmlns:a16="http://schemas.microsoft.com/office/drawing/2014/main" id="{5BE91AF2-5BC1-5A01-C1FB-5C7827221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3951" y="4256492"/>
                <a:ext cx="81382" cy="123305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線コネクタ 642">
                <a:extLst>
                  <a:ext uri="{FF2B5EF4-FFF2-40B4-BE49-F238E27FC236}">
                    <a16:creationId xmlns:a16="http://schemas.microsoft.com/office/drawing/2014/main" id="{324734FE-407A-FD86-FC28-01D7BC29C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3951" y="4256492"/>
                <a:ext cx="81382" cy="123305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線コネクタ 643">
                <a:extLst>
                  <a:ext uri="{FF2B5EF4-FFF2-40B4-BE49-F238E27FC236}">
                    <a16:creationId xmlns:a16="http://schemas.microsoft.com/office/drawing/2014/main" id="{47D9E2EE-AE3B-2629-8DFF-0EDB687DE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124" y="4318144"/>
                <a:ext cx="143035" cy="0"/>
              </a:xfrm>
              <a:prstGeom prst="line">
                <a:avLst/>
              </a:prstGeom>
              <a:solidFill>
                <a:schemeClr val="bg1"/>
              </a:solidFill>
              <a:ln w="31750" cap="rnd" cmpd="sng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5AF7841B-EFD6-668B-AEFE-AEDB6FE3A46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856363" y="3863846"/>
                <a:ext cx="56557" cy="230647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テキスト ボックス 645">
                <a:extLst>
                  <a:ext uri="{FF2B5EF4-FFF2-40B4-BE49-F238E27FC236}">
                    <a16:creationId xmlns:a16="http://schemas.microsoft.com/office/drawing/2014/main" id="{5456E30B-CC6A-0E18-31C6-42336B0104CA}"/>
                  </a:ext>
                </a:extLst>
              </p:cNvPr>
              <p:cNvSpPr txBox="1"/>
              <p:nvPr/>
            </p:nvSpPr>
            <p:spPr>
              <a:xfrm flipH="1">
                <a:off x="6746258" y="3906908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E91E9B5E-CE0C-3983-B5FB-3034CD7985FD}"/>
                  </a:ext>
                </a:extLst>
              </p:cNvPr>
              <p:cNvSpPr/>
              <p:nvPr/>
            </p:nvSpPr>
            <p:spPr>
              <a:xfrm>
                <a:off x="8218788" y="2623930"/>
                <a:ext cx="641566" cy="968763"/>
              </a:xfrm>
              <a:custGeom>
                <a:avLst/>
                <a:gdLst>
                  <a:gd name="connsiteX0" fmla="*/ 320783 w 641566"/>
                  <a:gd name="connsiteY0" fmla="*/ 0 h 968763"/>
                  <a:gd name="connsiteX1" fmla="*/ 591081 w 641566"/>
                  <a:gd name="connsiteY1" fmla="*/ 143716 h 968763"/>
                  <a:gd name="connsiteX2" fmla="*/ 591240 w 641566"/>
                  <a:gd name="connsiteY2" fmla="*/ 144010 h 968763"/>
                  <a:gd name="connsiteX3" fmla="*/ 591240 w 641566"/>
                  <a:gd name="connsiteY3" fmla="*/ 694225 h 968763"/>
                  <a:gd name="connsiteX4" fmla="*/ 641566 w 641566"/>
                  <a:gd name="connsiteY4" fmla="*/ 694225 h 968763"/>
                  <a:gd name="connsiteX5" fmla="*/ 640128 w 641566"/>
                  <a:gd name="connsiteY5" fmla="*/ 708489 h 968763"/>
                  <a:gd name="connsiteX6" fmla="*/ 320783 w 641566"/>
                  <a:gd name="connsiteY6" fmla="*/ 968763 h 968763"/>
                  <a:gd name="connsiteX7" fmla="*/ 1438 w 641566"/>
                  <a:gd name="connsiteY7" fmla="*/ 708489 h 968763"/>
                  <a:gd name="connsiteX8" fmla="*/ 0 w 641566"/>
                  <a:gd name="connsiteY8" fmla="*/ 694225 h 968763"/>
                  <a:gd name="connsiteX9" fmla="*/ 50056 w 641566"/>
                  <a:gd name="connsiteY9" fmla="*/ 694225 h 968763"/>
                  <a:gd name="connsiteX10" fmla="*/ 50056 w 641566"/>
                  <a:gd name="connsiteY10" fmla="*/ 144507 h 968763"/>
                  <a:gd name="connsiteX11" fmla="*/ 50485 w 641566"/>
                  <a:gd name="connsiteY11" fmla="*/ 143716 h 968763"/>
                  <a:gd name="connsiteX12" fmla="*/ 320783 w 641566"/>
                  <a:gd name="connsiteY12" fmla="*/ 0 h 96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1566" h="968763">
                    <a:moveTo>
                      <a:pt x="320783" y="0"/>
                    </a:moveTo>
                    <a:cubicBezTo>
                      <a:pt x="433300" y="0"/>
                      <a:pt x="532502" y="57008"/>
                      <a:pt x="591081" y="143716"/>
                    </a:cubicBezTo>
                    <a:lnTo>
                      <a:pt x="591240" y="144010"/>
                    </a:lnTo>
                    <a:lnTo>
                      <a:pt x="591240" y="694225"/>
                    </a:lnTo>
                    <a:lnTo>
                      <a:pt x="641566" y="694225"/>
                    </a:lnTo>
                    <a:lnTo>
                      <a:pt x="640128" y="708489"/>
                    </a:lnTo>
                    <a:cubicBezTo>
                      <a:pt x="609733" y="857027"/>
                      <a:pt x="478307" y="968763"/>
                      <a:pt x="320783" y="968763"/>
                    </a:cubicBezTo>
                    <a:cubicBezTo>
                      <a:pt x="163260" y="968763"/>
                      <a:pt x="31833" y="857027"/>
                      <a:pt x="1438" y="708489"/>
                    </a:cubicBezTo>
                    <a:lnTo>
                      <a:pt x="0" y="694225"/>
                    </a:lnTo>
                    <a:lnTo>
                      <a:pt x="50056" y="694225"/>
                    </a:lnTo>
                    <a:lnTo>
                      <a:pt x="50056" y="144507"/>
                    </a:lnTo>
                    <a:lnTo>
                      <a:pt x="50485" y="143716"/>
                    </a:lnTo>
                    <a:cubicBezTo>
                      <a:pt x="109064" y="57008"/>
                      <a:pt x="208266" y="0"/>
                      <a:pt x="3207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楕円 651">
                <a:extLst>
                  <a:ext uri="{FF2B5EF4-FFF2-40B4-BE49-F238E27FC236}">
                    <a16:creationId xmlns:a16="http://schemas.microsoft.com/office/drawing/2014/main" id="{C92B6892-1F4E-3CB8-8F2B-B333E042DF48}"/>
                  </a:ext>
                </a:extLst>
              </p:cNvPr>
              <p:cNvSpPr/>
              <p:nvPr/>
            </p:nvSpPr>
            <p:spPr>
              <a:xfrm>
                <a:off x="6520840" y="1599375"/>
                <a:ext cx="714399" cy="307239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円弧 652">
                <a:extLst>
                  <a:ext uri="{FF2B5EF4-FFF2-40B4-BE49-F238E27FC236}">
                    <a16:creationId xmlns:a16="http://schemas.microsoft.com/office/drawing/2014/main" id="{21BC758F-F9EC-3525-0E81-85BB0D0F7639}"/>
                  </a:ext>
                </a:extLst>
              </p:cNvPr>
              <p:cNvSpPr/>
              <p:nvPr/>
            </p:nvSpPr>
            <p:spPr>
              <a:xfrm rot="18900000">
                <a:off x="6489322" y="1763910"/>
                <a:ext cx="455530" cy="471234"/>
              </a:xfrm>
              <a:prstGeom prst="arc">
                <a:avLst>
                  <a:gd name="adj1" fmla="val 16202756"/>
                  <a:gd name="adj2" fmla="val 0"/>
                </a:avLst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54" name="円弧 653">
                <a:extLst>
                  <a:ext uri="{FF2B5EF4-FFF2-40B4-BE49-F238E27FC236}">
                    <a16:creationId xmlns:a16="http://schemas.microsoft.com/office/drawing/2014/main" id="{DF71A37F-7A58-0F21-8901-ED0631BD0550}"/>
                  </a:ext>
                </a:extLst>
              </p:cNvPr>
              <p:cNvSpPr/>
              <p:nvPr/>
            </p:nvSpPr>
            <p:spPr>
              <a:xfrm rot="2700000" flipH="1">
                <a:off x="6814854" y="1763910"/>
                <a:ext cx="455530" cy="471234"/>
              </a:xfrm>
              <a:prstGeom prst="arc">
                <a:avLst>
                  <a:gd name="adj1" fmla="val 16202756"/>
                  <a:gd name="adj2" fmla="val 0"/>
                </a:avLst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55" name="二等辺三角形 121">
                <a:extLst>
                  <a:ext uri="{FF2B5EF4-FFF2-40B4-BE49-F238E27FC236}">
                    <a16:creationId xmlns:a16="http://schemas.microsoft.com/office/drawing/2014/main" id="{F07BE4F3-EB9D-296C-8D9C-3BEAEC64F31D}"/>
                  </a:ext>
                </a:extLst>
              </p:cNvPr>
              <p:cNvSpPr/>
              <p:nvPr/>
            </p:nvSpPr>
            <p:spPr>
              <a:xfrm>
                <a:off x="6810874" y="1823135"/>
                <a:ext cx="134773" cy="89877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二等辺三角形 655">
                <a:extLst>
                  <a:ext uri="{FF2B5EF4-FFF2-40B4-BE49-F238E27FC236}">
                    <a16:creationId xmlns:a16="http://schemas.microsoft.com/office/drawing/2014/main" id="{DE258786-8EC2-7CC3-DF0B-7790ECF4D117}"/>
                  </a:ext>
                </a:extLst>
              </p:cNvPr>
              <p:cNvSpPr/>
              <p:nvPr/>
            </p:nvSpPr>
            <p:spPr>
              <a:xfrm rot="1770271">
                <a:off x="7137856" y="1716826"/>
                <a:ext cx="84139" cy="83667"/>
              </a:xfrm>
              <a:prstGeom prst="triangl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二等辺三角形 656">
                <a:extLst>
                  <a:ext uri="{FF2B5EF4-FFF2-40B4-BE49-F238E27FC236}">
                    <a16:creationId xmlns:a16="http://schemas.microsoft.com/office/drawing/2014/main" id="{0F207F2B-139B-4813-D2E2-EBC7182E8A3C}"/>
                  </a:ext>
                </a:extLst>
              </p:cNvPr>
              <p:cNvSpPr/>
              <p:nvPr/>
            </p:nvSpPr>
            <p:spPr>
              <a:xfrm rot="19829729" flipH="1">
                <a:off x="6532512" y="1716826"/>
                <a:ext cx="84139" cy="83667"/>
              </a:xfrm>
              <a:prstGeom prst="triangle">
                <a:avLst/>
              </a:prstGeom>
              <a:solidFill>
                <a:schemeClr val="bg1"/>
              </a:solidFill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3" name="グループ化 462">
              <a:extLst>
                <a:ext uri="{FF2B5EF4-FFF2-40B4-BE49-F238E27FC236}">
                  <a16:creationId xmlns:a16="http://schemas.microsoft.com/office/drawing/2014/main" id="{985C5D27-2BE7-4D5C-197F-A83AB7B44431}"/>
                </a:ext>
              </a:extLst>
            </p:cNvPr>
            <p:cNvGrpSpPr/>
            <p:nvPr/>
          </p:nvGrpSpPr>
          <p:grpSpPr>
            <a:xfrm>
              <a:off x="2329856" y="2379875"/>
              <a:ext cx="134278" cy="177248"/>
              <a:chOff x="2329856" y="2379875"/>
              <a:chExt cx="134278" cy="177248"/>
            </a:xfrm>
          </p:grpSpPr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F60D8F57-451A-5E43-80B9-7A7697546006}"/>
                  </a:ext>
                </a:extLst>
              </p:cNvPr>
              <p:cNvSpPr/>
              <p:nvPr/>
            </p:nvSpPr>
            <p:spPr>
              <a:xfrm rot="1312214">
                <a:off x="2329856" y="2379875"/>
                <a:ext cx="45719" cy="177248"/>
              </a:xfrm>
              <a:custGeom>
                <a:avLst/>
                <a:gdLst>
                  <a:gd name="connsiteX0" fmla="*/ 1 w 45719"/>
                  <a:gd name="connsiteY0" fmla="*/ 18351 h 177248"/>
                  <a:gd name="connsiteX1" fmla="*/ 45719 w 45719"/>
                  <a:gd name="connsiteY1" fmla="*/ 0 h 177248"/>
                  <a:gd name="connsiteX2" fmla="*/ 45719 w 45719"/>
                  <a:gd name="connsiteY2" fmla="*/ 154388 h 177248"/>
                  <a:gd name="connsiteX3" fmla="*/ 22859 w 45719"/>
                  <a:gd name="connsiteY3" fmla="*/ 177248 h 177248"/>
                  <a:gd name="connsiteX4" fmla="*/ 0 w 45719"/>
                  <a:gd name="connsiteY4" fmla="*/ 154389 h 177248"/>
                  <a:gd name="connsiteX5" fmla="*/ 1 w 45719"/>
                  <a:gd name="connsiteY5" fmla="*/ 18351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9" h="177248">
                    <a:moveTo>
                      <a:pt x="1" y="18351"/>
                    </a:moveTo>
                    <a:lnTo>
                      <a:pt x="45719" y="0"/>
                    </a:lnTo>
                    <a:lnTo>
                      <a:pt x="45719" y="154388"/>
                    </a:lnTo>
                    <a:cubicBezTo>
                      <a:pt x="45719" y="167014"/>
                      <a:pt x="35484" y="177248"/>
                      <a:pt x="22859" y="177248"/>
                    </a:cubicBezTo>
                    <a:cubicBezTo>
                      <a:pt x="10235" y="177248"/>
                      <a:pt x="1" y="167013"/>
                      <a:pt x="0" y="154389"/>
                    </a:cubicBezTo>
                    <a:lnTo>
                      <a:pt x="1" y="183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EE5CDDBB-5D17-DA69-2355-37111B892CB5}"/>
                  </a:ext>
                </a:extLst>
              </p:cNvPr>
              <p:cNvSpPr/>
              <p:nvPr/>
            </p:nvSpPr>
            <p:spPr>
              <a:xfrm rot="1312214">
                <a:off x="2418415" y="2379875"/>
                <a:ext cx="45719" cy="177248"/>
              </a:xfrm>
              <a:custGeom>
                <a:avLst/>
                <a:gdLst>
                  <a:gd name="connsiteX0" fmla="*/ 1 w 45719"/>
                  <a:gd name="connsiteY0" fmla="*/ 18351 h 177248"/>
                  <a:gd name="connsiteX1" fmla="*/ 45719 w 45719"/>
                  <a:gd name="connsiteY1" fmla="*/ 0 h 177248"/>
                  <a:gd name="connsiteX2" fmla="*/ 45719 w 45719"/>
                  <a:gd name="connsiteY2" fmla="*/ 154388 h 177248"/>
                  <a:gd name="connsiteX3" fmla="*/ 22860 w 45719"/>
                  <a:gd name="connsiteY3" fmla="*/ 177248 h 177248"/>
                  <a:gd name="connsiteX4" fmla="*/ 0 w 45719"/>
                  <a:gd name="connsiteY4" fmla="*/ 154389 h 177248"/>
                  <a:gd name="connsiteX5" fmla="*/ 1 w 45719"/>
                  <a:gd name="connsiteY5" fmla="*/ 18351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9" h="177248">
                    <a:moveTo>
                      <a:pt x="1" y="18351"/>
                    </a:moveTo>
                    <a:lnTo>
                      <a:pt x="45719" y="0"/>
                    </a:lnTo>
                    <a:lnTo>
                      <a:pt x="45719" y="154388"/>
                    </a:lnTo>
                    <a:cubicBezTo>
                      <a:pt x="45720" y="167014"/>
                      <a:pt x="35484" y="177248"/>
                      <a:pt x="22860" y="177248"/>
                    </a:cubicBezTo>
                    <a:cubicBezTo>
                      <a:pt x="10235" y="177249"/>
                      <a:pt x="1" y="167013"/>
                      <a:pt x="0" y="154389"/>
                    </a:cubicBezTo>
                    <a:lnTo>
                      <a:pt x="1" y="183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4" name="グループ化 463">
              <a:extLst>
                <a:ext uri="{FF2B5EF4-FFF2-40B4-BE49-F238E27FC236}">
                  <a16:creationId xmlns:a16="http://schemas.microsoft.com/office/drawing/2014/main" id="{4EF6CF7C-7763-D946-583B-ACFFFEAC3EDE}"/>
                </a:ext>
              </a:extLst>
            </p:cNvPr>
            <p:cNvGrpSpPr/>
            <p:nvPr/>
          </p:nvGrpSpPr>
          <p:grpSpPr>
            <a:xfrm>
              <a:off x="985130" y="2379875"/>
              <a:ext cx="134281" cy="177248"/>
              <a:chOff x="985130" y="2379875"/>
              <a:chExt cx="134281" cy="177248"/>
            </a:xfrm>
          </p:grpSpPr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C3D2197B-834E-942D-71D3-68E5839E6372}"/>
                  </a:ext>
                </a:extLst>
              </p:cNvPr>
              <p:cNvSpPr/>
              <p:nvPr/>
            </p:nvSpPr>
            <p:spPr>
              <a:xfrm rot="20287786" flipH="1">
                <a:off x="985130" y="2379876"/>
                <a:ext cx="45719" cy="177246"/>
              </a:xfrm>
              <a:custGeom>
                <a:avLst/>
                <a:gdLst>
                  <a:gd name="connsiteX0" fmla="*/ 45719 w 45719"/>
                  <a:gd name="connsiteY0" fmla="*/ 0 h 177246"/>
                  <a:gd name="connsiteX1" fmla="*/ 0 w 45719"/>
                  <a:gd name="connsiteY1" fmla="*/ 18351 h 177246"/>
                  <a:gd name="connsiteX2" fmla="*/ 0 w 45719"/>
                  <a:gd name="connsiteY2" fmla="*/ 154387 h 177246"/>
                  <a:gd name="connsiteX3" fmla="*/ 22859 w 45719"/>
                  <a:gd name="connsiteY3" fmla="*/ 177246 h 177246"/>
                  <a:gd name="connsiteX4" fmla="*/ 45719 w 45719"/>
                  <a:gd name="connsiteY4" fmla="*/ 154387 h 177246"/>
                  <a:gd name="connsiteX5" fmla="*/ 45719 w 45719"/>
                  <a:gd name="connsiteY5" fmla="*/ 0 h 1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9" h="177246">
                    <a:moveTo>
                      <a:pt x="45719" y="0"/>
                    </a:moveTo>
                    <a:lnTo>
                      <a:pt x="0" y="18351"/>
                    </a:lnTo>
                    <a:lnTo>
                      <a:pt x="0" y="154387"/>
                    </a:lnTo>
                    <a:cubicBezTo>
                      <a:pt x="0" y="167012"/>
                      <a:pt x="10235" y="177247"/>
                      <a:pt x="22859" y="177246"/>
                    </a:cubicBezTo>
                    <a:cubicBezTo>
                      <a:pt x="35484" y="177247"/>
                      <a:pt x="45719" y="167012"/>
                      <a:pt x="45719" y="154387"/>
                    </a:cubicBezTo>
                    <a:lnTo>
                      <a:pt x="4571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817984C-3DA2-D414-CC55-60CE68A08B86}"/>
                  </a:ext>
                </a:extLst>
              </p:cNvPr>
              <p:cNvSpPr/>
              <p:nvPr/>
            </p:nvSpPr>
            <p:spPr>
              <a:xfrm rot="20287786" flipH="1">
                <a:off x="1073692" y="2379875"/>
                <a:ext cx="45719" cy="177248"/>
              </a:xfrm>
              <a:custGeom>
                <a:avLst/>
                <a:gdLst>
                  <a:gd name="connsiteX0" fmla="*/ 45719 w 45719"/>
                  <a:gd name="connsiteY0" fmla="*/ 0 h 177248"/>
                  <a:gd name="connsiteX1" fmla="*/ 0 w 45719"/>
                  <a:gd name="connsiteY1" fmla="*/ 18351 h 177248"/>
                  <a:gd name="connsiteX2" fmla="*/ 0 w 45719"/>
                  <a:gd name="connsiteY2" fmla="*/ 154389 h 177248"/>
                  <a:gd name="connsiteX3" fmla="*/ 22859 w 45719"/>
                  <a:gd name="connsiteY3" fmla="*/ 177248 h 177248"/>
                  <a:gd name="connsiteX4" fmla="*/ 45719 w 45719"/>
                  <a:gd name="connsiteY4" fmla="*/ 154388 h 177248"/>
                  <a:gd name="connsiteX5" fmla="*/ 45719 w 45719"/>
                  <a:gd name="connsiteY5" fmla="*/ 0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9" h="177248">
                    <a:moveTo>
                      <a:pt x="45719" y="0"/>
                    </a:moveTo>
                    <a:lnTo>
                      <a:pt x="0" y="18351"/>
                    </a:lnTo>
                    <a:lnTo>
                      <a:pt x="0" y="154389"/>
                    </a:lnTo>
                    <a:cubicBezTo>
                      <a:pt x="0" y="167014"/>
                      <a:pt x="10235" y="177248"/>
                      <a:pt x="22859" y="177248"/>
                    </a:cubicBezTo>
                    <a:cubicBezTo>
                      <a:pt x="35484" y="177248"/>
                      <a:pt x="45719" y="167014"/>
                      <a:pt x="45719" y="154388"/>
                    </a:cubicBezTo>
                    <a:lnTo>
                      <a:pt x="4571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1789598E-C877-413F-83A4-850450909C2A}"/>
              </a:ext>
            </a:extLst>
          </p:cNvPr>
          <p:cNvGrpSpPr/>
          <p:nvPr/>
        </p:nvGrpSpPr>
        <p:grpSpPr>
          <a:xfrm flipH="1">
            <a:off x="181939" y="1058384"/>
            <a:ext cx="789273" cy="1086699"/>
            <a:chOff x="3216406" y="5473041"/>
            <a:chExt cx="789273" cy="1086699"/>
          </a:xfrm>
        </p:grpSpPr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13F1DCEF-1FB5-4F35-8ACD-C0DC680A2A7E}"/>
                </a:ext>
              </a:extLst>
            </p:cNvPr>
            <p:cNvSpPr/>
            <p:nvPr/>
          </p:nvSpPr>
          <p:spPr>
            <a:xfrm flipH="1">
              <a:off x="3933679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92D583F3-3680-47C9-8A57-41F2E2218A4B}"/>
                </a:ext>
              </a:extLst>
            </p:cNvPr>
            <p:cNvSpPr/>
            <p:nvPr/>
          </p:nvSpPr>
          <p:spPr>
            <a:xfrm>
              <a:off x="3216406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0DB17F0F-C8FA-46F8-92A3-36A59E2A757E}"/>
                </a:ext>
              </a:extLst>
            </p:cNvPr>
            <p:cNvSpPr/>
            <p:nvPr/>
          </p:nvSpPr>
          <p:spPr>
            <a:xfrm>
              <a:off x="3504936" y="648774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F5340A4D-70DC-4705-9D6E-D4609DC226EF}"/>
                </a:ext>
              </a:extLst>
            </p:cNvPr>
            <p:cNvSpPr/>
            <p:nvPr/>
          </p:nvSpPr>
          <p:spPr>
            <a:xfrm rot="10800000">
              <a:off x="3504936" y="5523342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2A23F7BB-A7CE-4D66-8FDE-0B79DA4B74A5}"/>
                </a:ext>
              </a:extLst>
            </p:cNvPr>
            <p:cNvSpPr/>
            <p:nvPr/>
          </p:nvSpPr>
          <p:spPr>
            <a:xfrm rot="10800000">
              <a:off x="3720937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4E2BBB7D-7BC4-48C0-A286-EF128A5B3AB6}"/>
                </a:ext>
              </a:extLst>
            </p:cNvPr>
            <p:cNvSpPr/>
            <p:nvPr/>
          </p:nvSpPr>
          <p:spPr>
            <a:xfrm>
              <a:off x="3288936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E5E67EAE-6CD9-4661-82D9-80FA809D7B6E}"/>
                </a:ext>
              </a:extLst>
            </p:cNvPr>
            <p:cNvSpPr/>
            <p:nvPr/>
          </p:nvSpPr>
          <p:spPr>
            <a:xfrm rot="10800000" flipH="1">
              <a:off x="3288936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1EF25FDB-D03F-43AC-8993-839EF9CB2B85}"/>
                </a:ext>
              </a:extLst>
            </p:cNvPr>
            <p:cNvSpPr/>
            <p:nvPr/>
          </p:nvSpPr>
          <p:spPr>
            <a:xfrm flipH="1">
              <a:off x="3720937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43285239-25C0-400E-848F-12987C461972}"/>
                </a:ext>
              </a:extLst>
            </p:cNvPr>
            <p:cNvSpPr txBox="1"/>
            <p:nvPr/>
          </p:nvSpPr>
          <p:spPr>
            <a:xfrm>
              <a:off x="3478485" y="5473041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343" name="正方形/長方形 342">
              <a:extLst>
                <a:ext uri="{FF2B5EF4-FFF2-40B4-BE49-F238E27FC236}">
                  <a16:creationId xmlns:a16="http://schemas.microsoft.com/office/drawing/2014/main" id="{B9E32D1E-AA99-488D-A296-956965AE2232}"/>
                </a:ext>
              </a:extLst>
            </p:cNvPr>
            <p:cNvSpPr/>
            <p:nvPr/>
          </p:nvSpPr>
          <p:spPr>
            <a:xfrm>
              <a:off x="3504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正方形/長方形 343">
              <a:extLst>
                <a:ext uri="{FF2B5EF4-FFF2-40B4-BE49-F238E27FC236}">
                  <a16:creationId xmlns:a16="http://schemas.microsoft.com/office/drawing/2014/main" id="{CBBE7AEC-E4CA-4BF7-B405-1E3F824FFE99}"/>
                </a:ext>
              </a:extLst>
            </p:cNvPr>
            <p:cNvSpPr/>
            <p:nvPr/>
          </p:nvSpPr>
          <p:spPr>
            <a:xfrm>
              <a:off x="3288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正方形/長方形 344">
              <a:extLst>
                <a:ext uri="{FF2B5EF4-FFF2-40B4-BE49-F238E27FC236}">
                  <a16:creationId xmlns:a16="http://schemas.microsoft.com/office/drawing/2014/main" id="{931B04E7-A101-4028-9A9D-0EF43C7175FE}"/>
                </a:ext>
              </a:extLst>
            </p:cNvPr>
            <p:cNvSpPr/>
            <p:nvPr/>
          </p:nvSpPr>
          <p:spPr>
            <a:xfrm>
              <a:off x="3720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正方形/長方形 345">
              <a:extLst>
                <a:ext uri="{FF2B5EF4-FFF2-40B4-BE49-F238E27FC236}">
                  <a16:creationId xmlns:a16="http://schemas.microsoft.com/office/drawing/2014/main" id="{CA59B944-1BB3-4AF8-BA22-698610F57127}"/>
                </a:ext>
              </a:extLst>
            </p:cNvPr>
            <p:cNvSpPr/>
            <p:nvPr/>
          </p:nvSpPr>
          <p:spPr>
            <a:xfrm>
              <a:off x="3504936" y="5592167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正方形/長方形 346">
              <a:extLst>
                <a:ext uri="{FF2B5EF4-FFF2-40B4-BE49-F238E27FC236}">
                  <a16:creationId xmlns:a16="http://schemas.microsoft.com/office/drawing/2014/main" id="{B48DFB9D-E0B2-4A98-9AD2-84BFB50DF786}"/>
                </a:ext>
              </a:extLst>
            </p:cNvPr>
            <p:cNvSpPr/>
            <p:nvPr/>
          </p:nvSpPr>
          <p:spPr>
            <a:xfrm>
              <a:off x="3504936" y="6274915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A6BEDB1E-94D0-4D52-AB79-9269FC348E15}"/>
                </a:ext>
              </a:extLst>
            </p:cNvPr>
            <p:cNvSpPr/>
            <p:nvPr/>
          </p:nvSpPr>
          <p:spPr>
            <a:xfrm>
              <a:off x="3593211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A7BC7D1C-B493-4B43-A684-937DFF0FF12B}"/>
                </a:ext>
              </a:extLst>
            </p:cNvPr>
            <p:cNvSpPr/>
            <p:nvPr/>
          </p:nvSpPr>
          <p:spPr>
            <a:xfrm>
              <a:off x="3652188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08E996CA-EE97-41AC-A1AE-B1973786731C}"/>
                </a:ext>
              </a:extLst>
            </p:cNvPr>
            <p:cNvSpPr/>
            <p:nvPr/>
          </p:nvSpPr>
          <p:spPr>
            <a:xfrm rot="5400000">
              <a:off x="3750245" y="574303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FCC907E7-3617-4474-9DCE-B8DC59FDDA39}"/>
                </a:ext>
              </a:extLst>
            </p:cNvPr>
            <p:cNvSpPr/>
            <p:nvPr/>
          </p:nvSpPr>
          <p:spPr>
            <a:xfrm rot="5400000">
              <a:off x="3750245" y="586234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777B2CF6-862A-491B-BEC3-2D8D4DEDD994}"/>
              </a:ext>
            </a:extLst>
          </p:cNvPr>
          <p:cNvGrpSpPr/>
          <p:nvPr/>
        </p:nvGrpSpPr>
        <p:grpSpPr>
          <a:xfrm>
            <a:off x="2545301" y="1058384"/>
            <a:ext cx="789273" cy="1086699"/>
            <a:chOff x="3216406" y="5473041"/>
            <a:chExt cx="789273" cy="1086699"/>
          </a:xfrm>
        </p:grpSpPr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E7EBD9B8-C92C-4DAF-B847-7A7E893CD2C7}"/>
                </a:ext>
              </a:extLst>
            </p:cNvPr>
            <p:cNvSpPr/>
            <p:nvPr/>
          </p:nvSpPr>
          <p:spPr>
            <a:xfrm flipH="1">
              <a:off x="3933679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966B988-A993-4324-97C8-1B3392A22535}"/>
                </a:ext>
              </a:extLst>
            </p:cNvPr>
            <p:cNvSpPr/>
            <p:nvPr/>
          </p:nvSpPr>
          <p:spPr>
            <a:xfrm>
              <a:off x="3216406" y="5808167"/>
              <a:ext cx="72000" cy="468000"/>
            </a:xfrm>
            <a:custGeom>
              <a:avLst/>
              <a:gdLst>
                <a:gd name="connsiteX0" fmla="*/ 72000 w 72000"/>
                <a:gd name="connsiteY0" fmla="*/ 0 h 612000"/>
                <a:gd name="connsiteX1" fmla="*/ 72000 w 72000"/>
                <a:gd name="connsiteY1" fmla="*/ 612000 h 612000"/>
                <a:gd name="connsiteX2" fmla="*/ 0 w 72000"/>
                <a:gd name="connsiteY2" fmla="*/ 458120 h 612000"/>
                <a:gd name="connsiteX3" fmla="*/ 0 w 72000"/>
                <a:gd name="connsiteY3" fmla="*/ 153880 h 612000"/>
                <a:gd name="connsiteX4" fmla="*/ 72000 w 72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612000">
                  <a:moveTo>
                    <a:pt x="72000" y="0"/>
                  </a:moveTo>
                  <a:lnTo>
                    <a:pt x="72000" y="612000"/>
                  </a:lnTo>
                  <a:lnTo>
                    <a:pt x="0" y="458120"/>
                  </a:lnTo>
                  <a:lnTo>
                    <a:pt x="0" y="15388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34A97758-B9E5-4430-9C61-EC310A7F0888}"/>
                </a:ext>
              </a:extLst>
            </p:cNvPr>
            <p:cNvSpPr/>
            <p:nvPr/>
          </p:nvSpPr>
          <p:spPr>
            <a:xfrm>
              <a:off x="3504936" y="648774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7D278D34-8B30-4669-AD21-11879EB72E12}"/>
                </a:ext>
              </a:extLst>
            </p:cNvPr>
            <p:cNvSpPr/>
            <p:nvPr/>
          </p:nvSpPr>
          <p:spPr>
            <a:xfrm rot="10800000">
              <a:off x="3504936" y="5523342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32645D8-B4C8-4FC9-B3DE-9D837A60E170}"/>
                </a:ext>
              </a:extLst>
            </p:cNvPr>
            <p:cNvSpPr/>
            <p:nvPr/>
          </p:nvSpPr>
          <p:spPr>
            <a:xfrm rot="10800000">
              <a:off x="3720937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5097322A-8D56-421F-9C8E-A1016D39E861}"/>
                </a:ext>
              </a:extLst>
            </p:cNvPr>
            <p:cNvSpPr/>
            <p:nvPr/>
          </p:nvSpPr>
          <p:spPr>
            <a:xfrm>
              <a:off x="3288936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A8068992-F216-4067-B951-D6661BFDFA48}"/>
                </a:ext>
              </a:extLst>
            </p:cNvPr>
            <p:cNvSpPr/>
            <p:nvPr/>
          </p:nvSpPr>
          <p:spPr>
            <a:xfrm rot="10800000" flipH="1">
              <a:off x="3288936" y="5739342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47991DB1-070F-4E6D-920D-DB4427EA4138}"/>
                </a:ext>
              </a:extLst>
            </p:cNvPr>
            <p:cNvSpPr/>
            <p:nvPr/>
          </p:nvSpPr>
          <p:spPr>
            <a:xfrm flipH="1">
              <a:off x="3720937" y="6274121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テキスト ボックス 364">
              <a:extLst>
                <a:ext uri="{FF2B5EF4-FFF2-40B4-BE49-F238E27FC236}">
                  <a16:creationId xmlns:a16="http://schemas.microsoft.com/office/drawing/2014/main" id="{D9CA3CB2-40AA-4D8A-96F4-C94EFBDFD272}"/>
                </a:ext>
              </a:extLst>
            </p:cNvPr>
            <p:cNvSpPr txBox="1"/>
            <p:nvPr/>
          </p:nvSpPr>
          <p:spPr>
            <a:xfrm>
              <a:off x="3478485" y="5473041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366" name="正方形/長方形 365">
              <a:extLst>
                <a:ext uri="{FF2B5EF4-FFF2-40B4-BE49-F238E27FC236}">
                  <a16:creationId xmlns:a16="http://schemas.microsoft.com/office/drawing/2014/main" id="{14914E75-D981-46BD-A4CD-4B505F3B9D39}"/>
                </a:ext>
              </a:extLst>
            </p:cNvPr>
            <p:cNvSpPr/>
            <p:nvPr/>
          </p:nvSpPr>
          <p:spPr>
            <a:xfrm>
              <a:off x="3504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>
              <a:extLst>
                <a:ext uri="{FF2B5EF4-FFF2-40B4-BE49-F238E27FC236}">
                  <a16:creationId xmlns:a16="http://schemas.microsoft.com/office/drawing/2014/main" id="{DBDAD6FA-2515-4488-8B8D-8044C3E612E8}"/>
                </a:ext>
              </a:extLst>
            </p:cNvPr>
            <p:cNvSpPr/>
            <p:nvPr/>
          </p:nvSpPr>
          <p:spPr>
            <a:xfrm>
              <a:off x="3288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正方形/長方形 367">
              <a:extLst>
                <a:ext uri="{FF2B5EF4-FFF2-40B4-BE49-F238E27FC236}">
                  <a16:creationId xmlns:a16="http://schemas.microsoft.com/office/drawing/2014/main" id="{CA533C96-3700-4467-9883-FA0B04932F61}"/>
                </a:ext>
              </a:extLst>
            </p:cNvPr>
            <p:cNvSpPr/>
            <p:nvPr/>
          </p:nvSpPr>
          <p:spPr>
            <a:xfrm>
              <a:off x="3720936" y="5808167"/>
              <a:ext cx="216000" cy="46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正方形/長方形 368">
              <a:extLst>
                <a:ext uri="{FF2B5EF4-FFF2-40B4-BE49-F238E27FC236}">
                  <a16:creationId xmlns:a16="http://schemas.microsoft.com/office/drawing/2014/main" id="{036BCDB4-E6A7-4852-9D59-CD9CBA71E3ED}"/>
                </a:ext>
              </a:extLst>
            </p:cNvPr>
            <p:cNvSpPr/>
            <p:nvPr/>
          </p:nvSpPr>
          <p:spPr>
            <a:xfrm>
              <a:off x="3504936" y="5592167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0" name="正方形/長方形 369">
              <a:extLst>
                <a:ext uri="{FF2B5EF4-FFF2-40B4-BE49-F238E27FC236}">
                  <a16:creationId xmlns:a16="http://schemas.microsoft.com/office/drawing/2014/main" id="{72B03D61-AB6F-411F-B192-CD29FBEC6907}"/>
                </a:ext>
              </a:extLst>
            </p:cNvPr>
            <p:cNvSpPr/>
            <p:nvPr/>
          </p:nvSpPr>
          <p:spPr>
            <a:xfrm>
              <a:off x="3504936" y="6274915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56AB3F8-A90F-4777-AC44-CDB63D9F71AE}"/>
                </a:ext>
              </a:extLst>
            </p:cNvPr>
            <p:cNvSpPr/>
            <p:nvPr/>
          </p:nvSpPr>
          <p:spPr>
            <a:xfrm>
              <a:off x="3593211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C6263F6B-DE0F-4498-9E34-B6E4563B5683}"/>
                </a:ext>
              </a:extLst>
            </p:cNvPr>
            <p:cNvSpPr/>
            <p:nvPr/>
          </p:nvSpPr>
          <p:spPr>
            <a:xfrm>
              <a:off x="3652188" y="5592167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3CE6D686-EF61-4470-B313-EFCE6C732E44}"/>
                </a:ext>
              </a:extLst>
            </p:cNvPr>
            <p:cNvSpPr/>
            <p:nvPr/>
          </p:nvSpPr>
          <p:spPr>
            <a:xfrm rot="5400000">
              <a:off x="3750245" y="574303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A007D625-D8BA-454E-B27C-5697AF8CDDD6}"/>
                </a:ext>
              </a:extLst>
            </p:cNvPr>
            <p:cNvSpPr/>
            <p:nvPr/>
          </p:nvSpPr>
          <p:spPr>
            <a:xfrm rot="5400000">
              <a:off x="3750245" y="586234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9" name="グループ化 378">
            <a:extLst>
              <a:ext uri="{FF2B5EF4-FFF2-40B4-BE49-F238E27FC236}">
                <a16:creationId xmlns:a16="http://schemas.microsoft.com/office/drawing/2014/main" id="{8741239E-6B8F-4CBC-B161-2AC18AA8FDDC}"/>
              </a:ext>
            </a:extLst>
          </p:cNvPr>
          <p:cNvGrpSpPr/>
          <p:nvPr/>
        </p:nvGrpSpPr>
        <p:grpSpPr>
          <a:xfrm>
            <a:off x="2544507" y="4068573"/>
            <a:ext cx="791654" cy="657592"/>
            <a:chOff x="3263147" y="5570928"/>
            <a:chExt cx="791654" cy="657592"/>
          </a:xfrm>
        </p:grpSpPr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35F1CB8-FB72-4FDD-94E2-B6B8EF41821E}"/>
                </a:ext>
              </a:extLst>
            </p:cNvPr>
            <p:cNvSpPr/>
            <p:nvPr/>
          </p:nvSpPr>
          <p:spPr>
            <a:xfrm flipH="1" flipV="1">
              <a:off x="3982801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D31C0AA8-C7DD-42F5-BD91-2786B7C3EC1D}"/>
                </a:ext>
              </a:extLst>
            </p:cNvPr>
            <p:cNvSpPr/>
            <p:nvPr/>
          </p:nvSpPr>
          <p:spPr>
            <a:xfrm flipV="1">
              <a:off x="3263147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8863F3F1-0D4A-4ADA-872D-CCE97D235F94}"/>
                </a:ext>
              </a:extLst>
            </p:cNvPr>
            <p:cNvSpPr/>
            <p:nvPr/>
          </p:nvSpPr>
          <p:spPr>
            <a:xfrm flipH="1">
              <a:off x="3552652" y="615652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B5E5D271-8AF5-4F88-B141-C1158251A4D5}"/>
                </a:ext>
              </a:extLst>
            </p:cNvPr>
            <p:cNvSpPr/>
            <p:nvPr/>
          </p:nvSpPr>
          <p:spPr>
            <a:xfrm rot="10800000" flipH="1">
              <a:off x="3552652" y="5621229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C6C8F605-0C73-4F07-AF6F-AE15989B0D81}"/>
                </a:ext>
              </a:extLst>
            </p:cNvPr>
            <p:cNvSpPr/>
            <p:nvPr/>
          </p:nvSpPr>
          <p:spPr>
            <a:xfrm rot="10800000" flipH="1">
              <a:off x="3336651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66E29BC4-3CBF-4963-814B-E01C044A9A66}"/>
                </a:ext>
              </a:extLst>
            </p:cNvPr>
            <p:cNvSpPr/>
            <p:nvPr/>
          </p:nvSpPr>
          <p:spPr>
            <a:xfrm rot="10800000">
              <a:off x="3768652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テキスト ボックス 385">
              <a:extLst>
                <a:ext uri="{FF2B5EF4-FFF2-40B4-BE49-F238E27FC236}">
                  <a16:creationId xmlns:a16="http://schemas.microsoft.com/office/drawing/2014/main" id="{024E2749-C353-433A-AFC7-9E6E59ABC954}"/>
                </a:ext>
              </a:extLst>
            </p:cNvPr>
            <p:cNvSpPr txBox="1"/>
            <p:nvPr/>
          </p:nvSpPr>
          <p:spPr>
            <a:xfrm flipH="1">
              <a:off x="3515859" y="5570928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R*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387" name="正方形/長方形 386">
              <a:extLst>
                <a:ext uri="{FF2B5EF4-FFF2-40B4-BE49-F238E27FC236}">
                  <a16:creationId xmlns:a16="http://schemas.microsoft.com/office/drawing/2014/main" id="{FD5C1F1A-E90E-47C6-93C8-B787FCDA1FAC}"/>
                </a:ext>
              </a:extLst>
            </p:cNvPr>
            <p:cNvSpPr/>
            <p:nvPr/>
          </p:nvSpPr>
          <p:spPr>
            <a:xfrm flipH="1">
              <a:off x="3552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>
              <a:extLst>
                <a:ext uri="{FF2B5EF4-FFF2-40B4-BE49-F238E27FC236}">
                  <a16:creationId xmlns:a16="http://schemas.microsoft.com/office/drawing/2014/main" id="{A60080FC-5309-4F3E-AF3A-6F8A8D551949}"/>
                </a:ext>
              </a:extLst>
            </p:cNvPr>
            <p:cNvSpPr/>
            <p:nvPr/>
          </p:nvSpPr>
          <p:spPr>
            <a:xfrm flipH="1">
              <a:off x="3768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>
              <a:extLst>
                <a:ext uri="{FF2B5EF4-FFF2-40B4-BE49-F238E27FC236}">
                  <a16:creationId xmlns:a16="http://schemas.microsoft.com/office/drawing/2014/main" id="{5C3B795E-FB6C-4567-84F1-A3823351ADE4}"/>
                </a:ext>
              </a:extLst>
            </p:cNvPr>
            <p:cNvSpPr/>
            <p:nvPr/>
          </p:nvSpPr>
          <p:spPr>
            <a:xfrm flipH="1">
              <a:off x="3336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>
              <a:extLst>
                <a:ext uri="{FF2B5EF4-FFF2-40B4-BE49-F238E27FC236}">
                  <a16:creationId xmlns:a16="http://schemas.microsoft.com/office/drawing/2014/main" id="{D00CECB7-5CD6-4255-836F-E15D9147315D}"/>
                </a:ext>
              </a:extLst>
            </p:cNvPr>
            <p:cNvSpPr/>
            <p:nvPr/>
          </p:nvSpPr>
          <p:spPr>
            <a:xfrm flipH="1">
              <a:off x="3552652" y="5690054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AA4F7B1F-5CD0-4379-B93A-FBA836D54FF6}"/>
                </a:ext>
              </a:extLst>
            </p:cNvPr>
            <p:cNvCxnSpPr>
              <a:cxnSpLocks/>
            </p:cNvCxnSpPr>
            <p:nvPr/>
          </p:nvCxnSpPr>
          <p:spPr>
            <a:xfrm>
              <a:off x="3552652" y="5906054"/>
              <a:ext cx="216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A2E74294-2454-4CD8-B963-A9E06E06D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8652" y="5906054"/>
              <a:ext cx="0" cy="25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2A22D1DA-C2E0-472D-923B-E02800E05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2652" y="5906054"/>
              <a:ext cx="0" cy="25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771BCCEC-051C-4D86-B419-722F07F9D43E}"/>
                </a:ext>
              </a:extLst>
            </p:cNvPr>
            <p:cNvSpPr/>
            <p:nvPr/>
          </p:nvSpPr>
          <p:spPr>
            <a:xfrm flipH="1">
              <a:off x="3644377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B31FDB62-2FB9-4B45-9895-83DE4BA2FE38}"/>
                </a:ext>
              </a:extLst>
            </p:cNvPr>
            <p:cNvSpPr/>
            <p:nvPr/>
          </p:nvSpPr>
          <p:spPr>
            <a:xfrm flipH="1">
              <a:off x="3585400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D57A3AB4-733A-473D-9B39-D44B56B0FBBD}"/>
                </a:ext>
              </a:extLst>
            </p:cNvPr>
            <p:cNvSpPr/>
            <p:nvPr/>
          </p:nvSpPr>
          <p:spPr>
            <a:xfrm rot="16200000" flipH="1">
              <a:off x="3451343" y="582346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A9EC6D9D-C6AA-4F9B-B842-EFE6FCD4F23C}"/>
                </a:ext>
              </a:extLst>
            </p:cNvPr>
            <p:cNvSpPr/>
            <p:nvPr/>
          </p:nvSpPr>
          <p:spPr>
            <a:xfrm rot="16200000" flipH="1">
              <a:off x="3451343" y="594277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8" name="グループ化 397">
            <a:extLst>
              <a:ext uri="{FF2B5EF4-FFF2-40B4-BE49-F238E27FC236}">
                <a16:creationId xmlns:a16="http://schemas.microsoft.com/office/drawing/2014/main" id="{6A025585-5958-4DCD-AB6C-789D29D0BC57}"/>
              </a:ext>
            </a:extLst>
          </p:cNvPr>
          <p:cNvGrpSpPr/>
          <p:nvPr/>
        </p:nvGrpSpPr>
        <p:grpSpPr>
          <a:xfrm flipH="1">
            <a:off x="181939" y="4068573"/>
            <a:ext cx="789273" cy="657592"/>
            <a:chOff x="3265528" y="5570928"/>
            <a:chExt cx="789273" cy="657592"/>
          </a:xfrm>
        </p:grpSpPr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8491B1A2-3866-42F6-B1C9-C075A3DE62B5}"/>
                </a:ext>
              </a:extLst>
            </p:cNvPr>
            <p:cNvSpPr/>
            <p:nvPr/>
          </p:nvSpPr>
          <p:spPr>
            <a:xfrm flipH="1" flipV="1">
              <a:off x="3982801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C94EE4C2-638B-4171-BD35-32D9E77C9CD0}"/>
                </a:ext>
              </a:extLst>
            </p:cNvPr>
            <p:cNvSpPr/>
            <p:nvPr/>
          </p:nvSpPr>
          <p:spPr>
            <a:xfrm flipV="1">
              <a:off x="3265528" y="5906054"/>
              <a:ext cx="72000" cy="252000"/>
            </a:xfrm>
            <a:custGeom>
              <a:avLst/>
              <a:gdLst>
                <a:gd name="connsiteX0" fmla="*/ 72000 w 72000"/>
                <a:gd name="connsiteY0" fmla="*/ 360000 h 360000"/>
                <a:gd name="connsiteX1" fmla="*/ 72000 w 72000"/>
                <a:gd name="connsiteY1" fmla="*/ 0 h 360000"/>
                <a:gd name="connsiteX2" fmla="*/ 0 w 72000"/>
                <a:gd name="connsiteY2" fmla="*/ 114734 h 360000"/>
                <a:gd name="connsiteX3" fmla="*/ 0 w 72000"/>
                <a:gd name="connsiteY3" fmla="*/ 245266 h 360000"/>
                <a:gd name="connsiteX4" fmla="*/ 72000 w 72000"/>
                <a:gd name="connsiteY4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360000">
                  <a:moveTo>
                    <a:pt x="72000" y="360000"/>
                  </a:moveTo>
                  <a:lnTo>
                    <a:pt x="72000" y="0"/>
                  </a:lnTo>
                  <a:lnTo>
                    <a:pt x="0" y="114734"/>
                  </a:lnTo>
                  <a:lnTo>
                    <a:pt x="0" y="245266"/>
                  </a:lnTo>
                  <a:lnTo>
                    <a:pt x="72000" y="36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2164775F-9351-4F3A-B58B-0A8FD7692B8B}"/>
                </a:ext>
              </a:extLst>
            </p:cNvPr>
            <p:cNvSpPr/>
            <p:nvPr/>
          </p:nvSpPr>
          <p:spPr>
            <a:xfrm flipH="1">
              <a:off x="3552652" y="6156520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A605F451-7BC9-45CE-AF55-1B83515AF6EA}"/>
                </a:ext>
              </a:extLst>
            </p:cNvPr>
            <p:cNvSpPr/>
            <p:nvPr/>
          </p:nvSpPr>
          <p:spPr>
            <a:xfrm rot="10800000" flipH="1">
              <a:off x="3552652" y="5621229"/>
              <a:ext cx="216000" cy="7200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7A5F5DB0-EE3F-4E77-A4D6-FDDFB3C3BA8F}"/>
                </a:ext>
              </a:extLst>
            </p:cNvPr>
            <p:cNvSpPr/>
            <p:nvPr/>
          </p:nvSpPr>
          <p:spPr>
            <a:xfrm rot="10800000" flipH="1">
              <a:off x="3336651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C7A43705-7B42-4C59-BF25-421EEB8ED77C}"/>
                </a:ext>
              </a:extLst>
            </p:cNvPr>
            <p:cNvSpPr/>
            <p:nvPr/>
          </p:nvSpPr>
          <p:spPr>
            <a:xfrm rot="10800000">
              <a:off x="3768652" y="5834848"/>
              <a:ext cx="216000" cy="72000"/>
            </a:xfrm>
            <a:custGeom>
              <a:avLst/>
              <a:gdLst>
                <a:gd name="connsiteX0" fmla="*/ 1100463 w 1267704"/>
                <a:gd name="connsiteY0" fmla="*/ 422568 h 422568"/>
                <a:gd name="connsiteX1" fmla="*/ 329482 w 1267704"/>
                <a:gd name="connsiteY1" fmla="*/ 422568 h 422568"/>
                <a:gd name="connsiteX2" fmla="*/ 3825 w 1267704"/>
                <a:gd name="connsiteY2" fmla="*/ 9664 h 422568"/>
                <a:gd name="connsiteX3" fmla="*/ 0 w 1267704"/>
                <a:gd name="connsiteY3" fmla="*/ 0 h 422568"/>
                <a:gd name="connsiteX4" fmla="*/ 1267704 w 1267704"/>
                <a:gd name="connsiteY4" fmla="*/ 0 h 422568"/>
                <a:gd name="connsiteX5" fmla="*/ 1100463 w 1267704"/>
                <a:gd name="connsiteY5" fmla="*/ 422568 h 42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704" h="422568">
                  <a:moveTo>
                    <a:pt x="1100463" y="422568"/>
                  </a:moveTo>
                  <a:lnTo>
                    <a:pt x="329482" y="422568"/>
                  </a:lnTo>
                  <a:lnTo>
                    <a:pt x="3825" y="9664"/>
                  </a:lnTo>
                  <a:lnTo>
                    <a:pt x="0" y="0"/>
                  </a:lnTo>
                  <a:lnTo>
                    <a:pt x="1267704" y="0"/>
                  </a:lnTo>
                  <a:lnTo>
                    <a:pt x="1100463" y="42256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テキスト ボックス 404">
              <a:extLst>
                <a:ext uri="{FF2B5EF4-FFF2-40B4-BE49-F238E27FC236}">
                  <a16:creationId xmlns:a16="http://schemas.microsoft.com/office/drawing/2014/main" id="{94AA1D9E-9C41-4CED-BB77-EE03CFC52A2F}"/>
                </a:ext>
              </a:extLst>
            </p:cNvPr>
            <p:cNvSpPr txBox="1"/>
            <p:nvPr/>
          </p:nvSpPr>
          <p:spPr>
            <a:xfrm flipH="1">
              <a:off x="3515859" y="5570928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L*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406" name="正方形/長方形 405">
              <a:extLst>
                <a:ext uri="{FF2B5EF4-FFF2-40B4-BE49-F238E27FC236}">
                  <a16:creationId xmlns:a16="http://schemas.microsoft.com/office/drawing/2014/main" id="{6EB8B1BE-B32C-4B6E-B362-E5CB62445167}"/>
                </a:ext>
              </a:extLst>
            </p:cNvPr>
            <p:cNvSpPr/>
            <p:nvPr/>
          </p:nvSpPr>
          <p:spPr>
            <a:xfrm flipH="1">
              <a:off x="3552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正方形/長方形 406">
              <a:extLst>
                <a:ext uri="{FF2B5EF4-FFF2-40B4-BE49-F238E27FC236}">
                  <a16:creationId xmlns:a16="http://schemas.microsoft.com/office/drawing/2014/main" id="{9605B7EB-CA56-409F-B1DC-1BE6F1319810}"/>
                </a:ext>
              </a:extLst>
            </p:cNvPr>
            <p:cNvSpPr/>
            <p:nvPr/>
          </p:nvSpPr>
          <p:spPr>
            <a:xfrm flipH="1">
              <a:off x="3768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正方形/長方形 407">
              <a:extLst>
                <a:ext uri="{FF2B5EF4-FFF2-40B4-BE49-F238E27FC236}">
                  <a16:creationId xmlns:a16="http://schemas.microsoft.com/office/drawing/2014/main" id="{76D8640B-F7F2-4EC2-88A6-E655CDB3170E}"/>
                </a:ext>
              </a:extLst>
            </p:cNvPr>
            <p:cNvSpPr/>
            <p:nvPr/>
          </p:nvSpPr>
          <p:spPr>
            <a:xfrm flipH="1">
              <a:off x="3336652" y="5906054"/>
              <a:ext cx="216000" cy="252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正方形/長方形 408">
              <a:extLst>
                <a:ext uri="{FF2B5EF4-FFF2-40B4-BE49-F238E27FC236}">
                  <a16:creationId xmlns:a16="http://schemas.microsoft.com/office/drawing/2014/main" id="{ED324D87-94D6-41AF-BF83-D1FC5BC882FF}"/>
                </a:ext>
              </a:extLst>
            </p:cNvPr>
            <p:cNvSpPr/>
            <p:nvPr/>
          </p:nvSpPr>
          <p:spPr>
            <a:xfrm flipH="1">
              <a:off x="3552652" y="5690054"/>
              <a:ext cx="216000" cy="216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3062523B-E3A2-4212-91D5-F2CCD6116E51}"/>
                </a:ext>
              </a:extLst>
            </p:cNvPr>
            <p:cNvCxnSpPr>
              <a:cxnSpLocks/>
            </p:cNvCxnSpPr>
            <p:nvPr/>
          </p:nvCxnSpPr>
          <p:spPr>
            <a:xfrm>
              <a:off x="3552652" y="5906054"/>
              <a:ext cx="216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>
              <a:extLst>
                <a:ext uri="{FF2B5EF4-FFF2-40B4-BE49-F238E27FC236}">
                  <a16:creationId xmlns:a16="http://schemas.microsoft.com/office/drawing/2014/main" id="{E6B64A96-65A9-44D6-9EA6-B87393DD9B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8652" y="5906054"/>
              <a:ext cx="0" cy="25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78EEA284-7AB0-4F7B-B9FC-A796306F7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2652" y="5906054"/>
              <a:ext cx="0" cy="25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3D0FE36A-2AB5-441C-987E-7DFDE43A33C9}"/>
                </a:ext>
              </a:extLst>
            </p:cNvPr>
            <p:cNvSpPr/>
            <p:nvPr/>
          </p:nvSpPr>
          <p:spPr>
            <a:xfrm flipH="1">
              <a:off x="3644377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44ABFA17-DFEF-4D80-B13A-61A326C68AB2}"/>
                </a:ext>
              </a:extLst>
            </p:cNvPr>
            <p:cNvSpPr/>
            <p:nvPr/>
          </p:nvSpPr>
          <p:spPr>
            <a:xfrm flipH="1">
              <a:off x="3585400" y="5690054"/>
              <a:ext cx="36000" cy="151357"/>
            </a:xfrm>
            <a:custGeom>
              <a:avLst/>
              <a:gdLst>
                <a:gd name="connsiteX0" fmla="*/ 0 w 36000"/>
                <a:gd name="connsiteY0" fmla="*/ 0 h 151357"/>
                <a:gd name="connsiteX1" fmla="*/ 36000 w 36000"/>
                <a:gd name="connsiteY1" fmla="*/ 0 h 151357"/>
                <a:gd name="connsiteX2" fmla="*/ 36000 w 36000"/>
                <a:gd name="connsiteY2" fmla="*/ 133357 h 151357"/>
                <a:gd name="connsiteX3" fmla="*/ 18000 w 36000"/>
                <a:gd name="connsiteY3" fmla="*/ 151357 h 151357"/>
                <a:gd name="connsiteX4" fmla="*/ 0 w 36000"/>
                <a:gd name="connsiteY4" fmla="*/ 133357 h 151357"/>
                <a:gd name="connsiteX5" fmla="*/ 0 w 36000"/>
                <a:gd name="connsiteY5" fmla="*/ 0 h 1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" h="151357">
                  <a:moveTo>
                    <a:pt x="0" y="0"/>
                  </a:moveTo>
                  <a:lnTo>
                    <a:pt x="36000" y="0"/>
                  </a:lnTo>
                  <a:lnTo>
                    <a:pt x="36000" y="133357"/>
                  </a:lnTo>
                  <a:cubicBezTo>
                    <a:pt x="36000" y="143298"/>
                    <a:pt x="27941" y="151357"/>
                    <a:pt x="18000" y="151357"/>
                  </a:cubicBezTo>
                  <a:cubicBezTo>
                    <a:pt x="8059" y="151357"/>
                    <a:pt x="0" y="143298"/>
                    <a:pt x="0" y="1333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FA989251-8095-43FC-85A4-8945152A1C2C}"/>
                </a:ext>
              </a:extLst>
            </p:cNvPr>
            <p:cNvSpPr/>
            <p:nvPr/>
          </p:nvSpPr>
          <p:spPr>
            <a:xfrm rot="16200000" flipH="1">
              <a:off x="3451343" y="5823469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30B9326B-6B6F-465C-BE4A-055531BC8136}"/>
                </a:ext>
              </a:extLst>
            </p:cNvPr>
            <p:cNvSpPr/>
            <p:nvPr/>
          </p:nvSpPr>
          <p:spPr>
            <a:xfrm rot="16200000" flipH="1">
              <a:off x="3451343" y="5942773"/>
              <a:ext cx="72000" cy="301384"/>
            </a:xfrm>
            <a:custGeom>
              <a:avLst/>
              <a:gdLst>
                <a:gd name="connsiteX0" fmla="*/ 0 w 72000"/>
                <a:gd name="connsiteY0" fmla="*/ 265384 h 301384"/>
                <a:gd name="connsiteX1" fmla="*/ 0 w 72000"/>
                <a:gd name="connsiteY1" fmla="*/ 0 h 301384"/>
                <a:gd name="connsiteX2" fmla="*/ 72000 w 72000"/>
                <a:gd name="connsiteY2" fmla="*/ 0 h 301384"/>
                <a:gd name="connsiteX3" fmla="*/ 72000 w 72000"/>
                <a:gd name="connsiteY3" fmla="*/ 265384 h 301384"/>
                <a:gd name="connsiteX4" fmla="*/ 36000 w 72000"/>
                <a:gd name="connsiteY4" fmla="*/ 301384 h 301384"/>
                <a:gd name="connsiteX5" fmla="*/ 0 w 72000"/>
                <a:gd name="connsiteY5" fmla="*/ 265384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00" h="301384">
                  <a:moveTo>
                    <a:pt x="0" y="265384"/>
                  </a:moveTo>
                  <a:lnTo>
                    <a:pt x="0" y="0"/>
                  </a:lnTo>
                  <a:lnTo>
                    <a:pt x="72000" y="0"/>
                  </a:lnTo>
                  <a:lnTo>
                    <a:pt x="72000" y="265384"/>
                  </a:lnTo>
                  <a:cubicBezTo>
                    <a:pt x="72000" y="285266"/>
                    <a:pt x="55882" y="301384"/>
                    <a:pt x="36000" y="301384"/>
                  </a:cubicBezTo>
                  <a:cubicBezTo>
                    <a:pt x="16118" y="301384"/>
                    <a:pt x="0" y="285266"/>
                    <a:pt x="0" y="2653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7" name="グループ化 416">
            <a:extLst>
              <a:ext uri="{FF2B5EF4-FFF2-40B4-BE49-F238E27FC236}">
                <a16:creationId xmlns:a16="http://schemas.microsoft.com/office/drawing/2014/main" id="{6D32F397-BC3E-41D7-9C0E-64F846AE90EA}"/>
              </a:ext>
            </a:extLst>
          </p:cNvPr>
          <p:cNvGrpSpPr/>
          <p:nvPr/>
        </p:nvGrpSpPr>
        <p:grpSpPr>
          <a:xfrm>
            <a:off x="1880689" y="813176"/>
            <a:ext cx="684000" cy="449415"/>
            <a:chOff x="2380701" y="6728287"/>
            <a:chExt cx="684000" cy="449415"/>
          </a:xfrm>
        </p:grpSpPr>
        <p:grpSp>
          <p:nvGrpSpPr>
            <p:cNvPr id="418" name="グループ化 417">
              <a:extLst>
                <a:ext uri="{FF2B5EF4-FFF2-40B4-BE49-F238E27FC236}">
                  <a16:creationId xmlns:a16="http://schemas.microsoft.com/office/drawing/2014/main" id="{8595B9E6-42E4-4D73-B25F-E75623C597A6}"/>
                </a:ext>
              </a:extLst>
            </p:cNvPr>
            <p:cNvGrpSpPr/>
            <p:nvPr/>
          </p:nvGrpSpPr>
          <p:grpSpPr>
            <a:xfrm>
              <a:off x="2380701" y="6728287"/>
              <a:ext cx="684000" cy="449415"/>
              <a:chOff x="2687947" y="5496743"/>
              <a:chExt cx="684000" cy="449415"/>
            </a:xfrm>
          </p:grpSpPr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6A7C6F11-3EDE-428D-83D6-137B0611A97D}"/>
                  </a:ext>
                </a:extLst>
              </p:cNvPr>
              <p:cNvSpPr/>
              <p:nvPr/>
            </p:nvSpPr>
            <p:spPr>
              <a:xfrm rot="14887984">
                <a:off x="2590823" y="5695676"/>
                <a:ext cx="272729" cy="78481"/>
              </a:xfrm>
              <a:custGeom>
                <a:avLst/>
                <a:gdLst>
                  <a:gd name="connsiteX0" fmla="*/ 405914 w 406637"/>
                  <a:gd name="connsiteY0" fmla="*/ 83080 h 116292"/>
                  <a:gd name="connsiteX1" fmla="*/ 0 w 406637"/>
                  <a:gd name="connsiteY1" fmla="*/ 116292 h 116292"/>
                  <a:gd name="connsiteX2" fmla="*/ 0 w 406637"/>
                  <a:gd name="connsiteY2" fmla="*/ 111378 h 116292"/>
                  <a:gd name="connsiteX3" fmla="*/ 196474 w 406637"/>
                  <a:gd name="connsiteY3" fmla="*/ 0 h 116292"/>
                  <a:gd name="connsiteX4" fmla="*/ 406637 w 406637"/>
                  <a:gd name="connsiteY4" fmla="*/ 79901 h 116292"/>
                  <a:gd name="connsiteX5" fmla="*/ 405914 w 406637"/>
                  <a:gd name="connsiteY5" fmla="*/ 83080 h 116292"/>
                  <a:gd name="connsiteX0" fmla="*/ 405914 w 407788"/>
                  <a:gd name="connsiteY0" fmla="*/ 83080 h 116292"/>
                  <a:gd name="connsiteX1" fmla="*/ 0 w 407788"/>
                  <a:gd name="connsiteY1" fmla="*/ 116292 h 116292"/>
                  <a:gd name="connsiteX2" fmla="*/ 0 w 407788"/>
                  <a:gd name="connsiteY2" fmla="*/ 111378 h 116292"/>
                  <a:gd name="connsiteX3" fmla="*/ 196474 w 407788"/>
                  <a:gd name="connsiteY3" fmla="*/ 0 h 116292"/>
                  <a:gd name="connsiteX4" fmla="*/ 407788 w 407788"/>
                  <a:gd name="connsiteY4" fmla="*/ 79036 h 116292"/>
                  <a:gd name="connsiteX5" fmla="*/ 405914 w 407788"/>
                  <a:gd name="connsiteY5" fmla="*/ 83080 h 116292"/>
                  <a:gd name="connsiteX0" fmla="*/ 405914 w 407833"/>
                  <a:gd name="connsiteY0" fmla="*/ 83080 h 116292"/>
                  <a:gd name="connsiteX1" fmla="*/ 0 w 407833"/>
                  <a:gd name="connsiteY1" fmla="*/ 116292 h 116292"/>
                  <a:gd name="connsiteX2" fmla="*/ 0 w 407833"/>
                  <a:gd name="connsiteY2" fmla="*/ 111378 h 116292"/>
                  <a:gd name="connsiteX3" fmla="*/ 196474 w 407833"/>
                  <a:gd name="connsiteY3" fmla="*/ 0 h 116292"/>
                  <a:gd name="connsiteX4" fmla="*/ 407833 w 407833"/>
                  <a:gd name="connsiteY4" fmla="*/ 79583 h 116292"/>
                  <a:gd name="connsiteX5" fmla="*/ 405914 w 407833"/>
                  <a:gd name="connsiteY5" fmla="*/ 83080 h 11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7833" h="116292">
                    <a:moveTo>
                      <a:pt x="405914" y="83080"/>
                    </a:moveTo>
                    <a:lnTo>
                      <a:pt x="0" y="116292"/>
                    </a:lnTo>
                    <a:lnTo>
                      <a:pt x="0" y="111378"/>
                    </a:lnTo>
                    <a:lnTo>
                      <a:pt x="196474" y="0"/>
                    </a:lnTo>
                    <a:lnTo>
                      <a:pt x="407833" y="79583"/>
                    </a:lnTo>
                    <a:lnTo>
                      <a:pt x="405914" y="8308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63BED104-0864-407A-BF6D-C3D3C744CEAD}"/>
                  </a:ext>
                </a:extLst>
              </p:cNvPr>
              <p:cNvSpPr/>
              <p:nvPr/>
            </p:nvSpPr>
            <p:spPr>
              <a:xfrm rot="8700000" flipH="1">
                <a:off x="3117625" y="5763721"/>
                <a:ext cx="254322" cy="84736"/>
              </a:xfrm>
              <a:custGeom>
                <a:avLst/>
                <a:gdLst>
                  <a:gd name="connsiteX0" fmla="*/ 405914 w 406637"/>
                  <a:gd name="connsiteY0" fmla="*/ 83080 h 116292"/>
                  <a:gd name="connsiteX1" fmla="*/ 0 w 406637"/>
                  <a:gd name="connsiteY1" fmla="*/ 116292 h 116292"/>
                  <a:gd name="connsiteX2" fmla="*/ 0 w 406637"/>
                  <a:gd name="connsiteY2" fmla="*/ 111378 h 116292"/>
                  <a:gd name="connsiteX3" fmla="*/ 196474 w 406637"/>
                  <a:gd name="connsiteY3" fmla="*/ 0 h 116292"/>
                  <a:gd name="connsiteX4" fmla="*/ 406637 w 406637"/>
                  <a:gd name="connsiteY4" fmla="*/ 79901 h 116292"/>
                  <a:gd name="connsiteX5" fmla="*/ 405914 w 406637"/>
                  <a:gd name="connsiteY5" fmla="*/ 83080 h 116292"/>
                  <a:gd name="connsiteX0" fmla="*/ 412966 w 413689"/>
                  <a:gd name="connsiteY0" fmla="*/ 83080 h 125561"/>
                  <a:gd name="connsiteX1" fmla="*/ 0 w 413689"/>
                  <a:gd name="connsiteY1" fmla="*/ 125561 h 125561"/>
                  <a:gd name="connsiteX2" fmla="*/ 7052 w 413689"/>
                  <a:gd name="connsiteY2" fmla="*/ 111378 h 125561"/>
                  <a:gd name="connsiteX3" fmla="*/ 203526 w 413689"/>
                  <a:gd name="connsiteY3" fmla="*/ 0 h 125561"/>
                  <a:gd name="connsiteX4" fmla="*/ 413689 w 413689"/>
                  <a:gd name="connsiteY4" fmla="*/ 79901 h 125561"/>
                  <a:gd name="connsiteX5" fmla="*/ 412966 w 413689"/>
                  <a:gd name="connsiteY5" fmla="*/ 83080 h 125561"/>
                  <a:gd name="connsiteX0" fmla="*/ 412966 w 413689"/>
                  <a:gd name="connsiteY0" fmla="*/ 83080 h 125561"/>
                  <a:gd name="connsiteX1" fmla="*/ 0 w 413689"/>
                  <a:gd name="connsiteY1" fmla="*/ 125561 h 125561"/>
                  <a:gd name="connsiteX2" fmla="*/ 3016 w 413689"/>
                  <a:gd name="connsiteY2" fmla="*/ 115138 h 125561"/>
                  <a:gd name="connsiteX3" fmla="*/ 203526 w 413689"/>
                  <a:gd name="connsiteY3" fmla="*/ 0 h 125561"/>
                  <a:gd name="connsiteX4" fmla="*/ 413689 w 413689"/>
                  <a:gd name="connsiteY4" fmla="*/ 79901 h 125561"/>
                  <a:gd name="connsiteX5" fmla="*/ 412966 w 413689"/>
                  <a:gd name="connsiteY5" fmla="*/ 83080 h 125561"/>
                  <a:gd name="connsiteX0" fmla="*/ 412966 w 415752"/>
                  <a:gd name="connsiteY0" fmla="*/ 83080 h 125561"/>
                  <a:gd name="connsiteX1" fmla="*/ 0 w 415752"/>
                  <a:gd name="connsiteY1" fmla="*/ 125561 h 125561"/>
                  <a:gd name="connsiteX2" fmla="*/ 3016 w 415752"/>
                  <a:gd name="connsiteY2" fmla="*/ 115138 h 125561"/>
                  <a:gd name="connsiteX3" fmla="*/ 203526 w 415752"/>
                  <a:gd name="connsiteY3" fmla="*/ 0 h 125561"/>
                  <a:gd name="connsiteX4" fmla="*/ 415752 w 415752"/>
                  <a:gd name="connsiteY4" fmla="*/ 81288 h 125561"/>
                  <a:gd name="connsiteX5" fmla="*/ 412966 w 415752"/>
                  <a:gd name="connsiteY5" fmla="*/ 83080 h 125561"/>
                  <a:gd name="connsiteX0" fmla="*/ 411835 w 415752"/>
                  <a:gd name="connsiteY0" fmla="*/ 85895 h 125561"/>
                  <a:gd name="connsiteX1" fmla="*/ 0 w 415752"/>
                  <a:gd name="connsiteY1" fmla="*/ 125561 h 125561"/>
                  <a:gd name="connsiteX2" fmla="*/ 3016 w 415752"/>
                  <a:gd name="connsiteY2" fmla="*/ 115138 h 125561"/>
                  <a:gd name="connsiteX3" fmla="*/ 203526 w 415752"/>
                  <a:gd name="connsiteY3" fmla="*/ 0 h 125561"/>
                  <a:gd name="connsiteX4" fmla="*/ 415752 w 415752"/>
                  <a:gd name="connsiteY4" fmla="*/ 81288 h 125561"/>
                  <a:gd name="connsiteX5" fmla="*/ 411835 w 415752"/>
                  <a:gd name="connsiteY5" fmla="*/ 85895 h 12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752" h="125561">
                    <a:moveTo>
                      <a:pt x="411835" y="85895"/>
                    </a:moveTo>
                    <a:lnTo>
                      <a:pt x="0" y="125561"/>
                    </a:lnTo>
                    <a:lnTo>
                      <a:pt x="3016" y="115138"/>
                    </a:lnTo>
                    <a:lnTo>
                      <a:pt x="203526" y="0"/>
                    </a:lnTo>
                    <a:lnTo>
                      <a:pt x="415752" y="81288"/>
                    </a:lnTo>
                    <a:lnTo>
                      <a:pt x="411835" y="8589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台形 421">
                <a:extLst>
                  <a:ext uri="{FF2B5EF4-FFF2-40B4-BE49-F238E27FC236}">
                    <a16:creationId xmlns:a16="http://schemas.microsoft.com/office/drawing/2014/main" id="{9681FC08-BBF5-4B10-AC79-4D1335D59C2D}"/>
                  </a:ext>
                </a:extLst>
              </p:cNvPr>
              <p:cNvSpPr/>
              <p:nvPr/>
            </p:nvSpPr>
            <p:spPr>
              <a:xfrm rot="10800000" flipH="1">
                <a:off x="2934491" y="5843274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9890DD49-1FFA-4302-B1F1-C9237F9A13CD}"/>
                  </a:ext>
                </a:extLst>
              </p:cNvPr>
              <p:cNvSpPr/>
              <p:nvPr/>
            </p:nvSpPr>
            <p:spPr>
              <a:xfrm rot="3480000" flipH="1">
                <a:off x="2792081" y="5402354"/>
                <a:ext cx="142466" cy="331244"/>
              </a:xfrm>
              <a:custGeom>
                <a:avLst/>
                <a:gdLst>
                  <a:gd name="connsiteX0" fmla="*/ 115399 w 193087"/>
                  <a:gd name="connsiteY0" fmla="*/ 105422 h 441720"/>
                  <a:gd name="connsiteX1" fmla="*/ 193087 w 193087"/>
                  <a:gd name="connsiteY1" fmla="*/ 296894 h 441720"/>
                  <a:gd name="connsiteX2" fmla="*/ 184437 w 193087"/>
                  <a:gd name="connsiteY2" fmla="*/ 441720 h 441720"/>
                  <a:gd name="connsiteX3" fmla="*/ 179223 w 193087"/>
                  <a:gd name="connsiteY3" fmla="*/ 441720 h 441720"/>
                  <a:gd name="connsiteX4" fmla="*/ 0 w 193087"/>
                  <a:gd name="connsiteY4" fmla="*/ 0 h 441720"/>
                  <a:gd name="connsiteX5" fmla="*/ 115399 w 193087"/>
                  <a:gd name="connsiteY5" fmla="*/ 105422 h 441720"/>
                  <a:gd name="connsiteX0" fmla="*/ 115399 w 193087"/>
                  <a:gd name="connsiteY0" fmla="*/ 105422 h 443085"/>
                  <a:gd name="connsiteX1" fmla="*/ 193087 w 193087"/>
                  <a:gd name="connsiteY1" fmla="*/ 296894 h 443085"/>
                  <a:gd name="connsiteX2" fmla="*/ 184437 w 193087"/>
                  <a:gd name="connsiteY2" fmla="*/ 441720 h 443085"/>
                  <a:gd name="connsiteX3" fmla="*/ 170924 w 193087"/>
                  <a:gd name="connsiteY3" fmla="*/ 443085 h 443085"/>
                  <a:gd name="connsiteX4" fmla="*/ 0 w 193087"/>
                  <a:gd name="connsiteY4" fmla="*/ 0 h 443085"/>
                  <a:gd name="connsiteX5" fmla="*/ 115399 w 193087"/>
                  <a:gd name="connsiteY5" fmla="*/ 105422 h 443085"/>
                  <a:gd name="connsiteX0" fmla="*/ 115399 w 193087"/>
                  <a:gd name="connsiteY0" fmla="*/ 105422 h 446522"/>
                  <a:gd name="connsiteX1" fmla="*/ 193087 w 193087"/>
                  <a:gd name="connsiteY1" fmla="*/ 296894 h 446522"/>
                  <a:gd name="connsiteX2" fmla="*/ 179972 w 193087"/>
                  <a:gd name="connsiteY2" fmla="*/ 446522 h 446522"/>
                  <a:gd name="connsiteX3" fmla="*/ 170924 w 193087"/>
                  <a:gd name="connsiteY3" fmla="*/ 443085 h 446522"/>
                  <a:gd name="connsiteX4" fmla="*/ 0 w 193087"/>
                  <a:gd name="connsiteY4" fmla="*/ 0 h 446522"/>
                  <a:gd name="connsiteX5" fmla="*/ 115399 w 193087"/>
                  <a:gd name="connsiteY5" fmla="*/ 105422 h 446522"/>
                  <a:gd name="connsiteX0" fmla="*/ 115399 w 193087"/>
                  <a:gd name="connsiteY0" fmla="*/ 105422 h 446522"/>
                  <a:gd name="connsiteX1" fmla="*/ 193087 w 193087"/>
                  <a:gd name="connsiteY1" fmla="*/ 296894 h 446522"/>
                  <a:gd name="connsiteX2" fmla="*/ 179972 w 193087"/>
                  <a:gd name="connsiteY2" fmla="*/ 446522 h 446522"/>
                  <a:gd name="connsiteX3" fmla="*/ 170924 w 193087"/>
                  <a:gd name="connsiteY3" fmla="*/ 443085 h 446522"/>
                  <a:gd name="connsiteX4" fmla="*/ 0 w 193087"/>
                  <a:gd name="connsiteY4" fmla="*/ 0 h 446522"/>
                  <a:gd name="connsiteX5" fmla="*/ 8653 w 193087"/>
                  <a:gd name="connsiteY5" fmla="*/ 6493 h 446522"/>
                  <a:gd name="connsiteX6" fmla="*/ 115399 w 193087"/>
                  <a:gd name="connsiteY6" fmla="*/ 105422 h 446522"/>
                  <a:gd name="connsiteX0" fmla="*/ 119234 w 196922"/>
                  <a:gd name="connsiteY0" fmla="*/ 98929 h 440029"/>
                  <a:gd name="connsiteX1" fmla="*/ 196922 w 196922"/>
                  <a:gd name="connsiteY1" fmla="*/ 290401 h 440029"/>
                  <a:gd name="connsiteX2" fmla="*/ 183807 w 196922"/>
                  <a:gd name="connsiteY2" fmla="*/ 440029 h 440029"/>
                  <a:gd name="connsiteX3" fmla="*/ 174759 w 196922"/>
                  <a:gd name="connsiteY3" fmla="*/ 436592 h 440029"/>
                  <a:gd name="connsiteX4" fmla="*/ 0 w 196922"/>
                  <a:gd name="connsiteY4" fmla="*/ 6832 h 440029"/>
                  <a:gd name="connsiteX5" fmla="*/ 12488 w 196922"/>
                  <a:gd name="connsiteY5" fmla="*/ 0 h 440029"/>
                  <a:gd name="connsiteX6" fmla="*/ 119234 w 196922"/>
                  <a:gd name="connsiteY6" fmla="*/ 98929 h 440029"/>
                  <a:gd name="connsiteX0" fmla="*/ 119234 w 196922"/>
                  <a:gd name="connsiteY0" fmla="*/ 105851 h 446951"/>
                  <a:gd name="connsiteX1" fmla="*/ 196922 w 196922"/>
                  <a:gd name="connsiteY1" fmla="*/ 297323 h 446951"/>
                  <a:gd name="connsiteX2" fmla="*/ 183807 w 196922"/>
                  <a:gd name="connsiteY2" fmla="*/ 446951 h 446951"/>
                  <a:gd name="connsiteX3" fmla="*/ 174759 w 196922"/>
                  <a:gd name="connsiteY3" fmla="*/ 443514 h 446951"/>
                  <a:gd name="connsiteX4" fmla="*/ 0 w 196922"/>
                  <a:gd name="connsiteY4" fmla="*/ 13754 h 446951"/>
                  <a:gd name="connsiteX5" fmla="*/ 7490 w 196922"/>
                  <a:gd name="connsiteY5" fmla="*/ 0 h 446951"/>
                  <a:gd name="connsiteX6" fmla="*/ 119234 w 196922"/>
                  <a:gd name="connsiteY6" fmla="*/ 105851 h 446951"/>
                  <a:gd name="connsiteX0" fmla="*/ 119234 w 196922"/>
                  <a:gd name="connsiteY0" fmla="*/ 105851 h 444361"/>
                  <a:gd name="connsiteX1" fmla="*/ 196922 w 196922"/>
                  <a:gd name="connsiteY1" fmla="*/ 297323 h 444361"/>
                  <a:gd name="connsiteX2" fmla="*/ 183759 w 196922"/>
                  <a:gd name="connsiteY2" fmla="*/ 444361 h 444361"/>
                  <a:gd name="connsiteX3" fmla="*/ 174759 w 196922"/>
                  <a:gd name="connsiteY3" fmla="*/ 443514 h 444361"/>
                  <a:gd name="connsiteX4" fmla="*/ 0 w 196922"/>
                  <a:gd name="connsiteY4" fmla="*/ 13754 h 444361"/>
                  <a:gd name="connsiteX5" fmla="*/ 7490 w 196922"/>
                  <a:gd name="connsiteY5" fmla="*/ 0 h 444361"/>
                  <a:gd name="connsiteX6" fmla="*/ 119234 w 196922"/>
                  <a:gd name="connsiteY6" fmla="*/ 105851 h 444361"/>
                  <a:gd name="connsiteX0" fmla="*/ 119234 w 196922"/>
                  <a:gd name="connsiteY0" fmla="*/ 105851 h 444361"/>
                  <a:gd name="connsiteX1" fmla="*/ 196922 w 196922"/>
                  <a:gd name="connsiteY1" fmla="*/ 297323 h 444361"/>
                  <a:gd name="connsiteX2" fmla="*/ 183759 w 196922"/>
                  <a:gd name="connsiteY2" fmla="*/ 444361 h 444361"/>
                  <a:gd name="connsiteX3" fmla="*/ 171799 w 196922"/>
                  <a:gd name="connsiteY3" fmla="*/ 436404 h 444361"/>
                  <a:gd name="connsiteX4" fmla="*/ 0 w 196922"/>
                  <a:gd name="connsiteY4" fmla="*/ 13754 h 444361"/>
                  <a:gd name="connsiteX5" fmla="*/ 7490 w 196922"/>
                  <a:gd name="connsiteY5" fmla="*/ 0 h 444361"/>
                  <a:gd name="connsiteX6" fmla="*/ 119234 w 196922"/>
                  <a:gd name="connsiteY6" fmla="*/ 105851 h 444361"/>
                  <a:gd name="connsiteX0" fmla="*/ 119234 w 196922"/>
                  <a:gd name="connsiteY0" fmla="*/ 105851 h 444950"/>
                  <a:gd name="connsiteX1" fmla="*/ 196922 w 196922"/>
                  <a:gd name="connsiteY1" fmla="*/ 297323 h 444950"/>
                  <a:gd name="connsiteX2" fmla="*/ 184948 w 196922"/>
                  <a:gd name="connsiteY2" fmla="*/ 444950 h 444950"/>
                  <a:gd name="connsiteX3" fmla="*/ 171799 w 196922"/>
                  <a:gd name="connsiteY3" fmla="*/ 436404 h 444950"/>
                  <a:gd name="connsiteX4" fmla="*/ 0 w 196922"/>
                  <a:gd name="connsiteY4" fmla="*/ 13754 h 444950"/>
                  <a:gd name="connsiteX5" fmla="*/ 7490 w 196922"/>
                  <a:gd name="connsiteY5" fmla="*/ 0 h 444950"/>
                  <a:gd name="connsiteX6" fmla="*/ 119234 w 196922"/>
                  <a:gd name="connsiteY6" fmla="*/ 105851 h 444950"/>
                  <a:gd name="connsiteX0" fmla="*/ 119234 w 196922"/>
                  <a:gd name="connsiteY0" fmla="*/ 106204 h 445303"/>
                  <a:gd name="connsiteX1" fmla="*/ 196922 w 196922"/>
                  <a:gd name="connsiteY1" fmla="*/ 297676 h 445303"/>
                  <a:gd name="connsiteX2" fmla="*/ 184948 w 196922"/>
                  <a:gd name="connsiteY2" fmla="*/ 445303 h 445303"/>
                  <a:gd name="connsiteX3" fmla="*/ 171799 w 196922"/>
                  <a:gd name="connsiteY3" fmla="*/ 436757 h 445303"/>
                  <a:gd name="connsiteX4" fmla="*/ 0 w 196922"/>
                  <a:gd name="connsiteY4" fmla="*/ 14107 h 445303"/>
                  <a:gd name="connsiteX5" fmla="*/ 8072 w 196922"/>
                  <a:gd name="connsiteY5" fmla="*/ 0 h 445303"/>
                  <a:gd name="connsiteX6" fmla="*/ 119234 w 196922"/>
                  <a:gd name="connsiteY6" fmla="*/ 106204 h 445303"/>
                  <a:gd name="connsiteX0" fmla="*/ 119234 w 196922"/>
                  <a:gd name="connsiteY0" fmla="*/ 106816 h 445915"/>
                  <a:gd name="connsiteX1" fmla="*/ 196922 w 196922"/>
                  <a:gd name="connsiteY1" fmla="*/ 298288 h 445915"/>
                  <a:gd name="connsiteX2" fmla="*/ 184948 w 196922"/>
                  <a:gd name="connsiteY2" fmla="*/ 445915 h 445915"/>
                  <a:gd name="connsiteX3" fmla="*/ 171799 w 196922"/>
                  <a:gd name="connsiteY3" fmla="*/ 437369 h 445915"/>
                  <a:gd name="connsiteX4" fmla="*/ 0 w 196922"/>
                  <a:gd name="connsiteY4" fmla="*/ 14719 h 445915"/>
                  <a:gd name="connsiteX5" fmla="*/ 8218 w 196922"/>
                  <a:gd name="connsiteY5" fmla="*/ 0 h 445915"/>
                  <a:gd name="connsiteX6" fmla="*/ 119234 w 196922"/>
                  <a:gd name="connsiteY6" fmla="*/ 106816 h 445915"/>
                  <a:gd name="connsiteX0" fmla="*/ 119234 w 196922"/>
                  <a:gd name="connsiteY0" fmla="*/ 104368 h 443467"/>
                  <a:gd name="connsiteX1" fmla="*/ 196922 w 196922"/>
                  <a:gd name="connsiteY1" fmla="*/ 295840 h 443467"/>
                  <a:gd name="connsiteX2" fmla="*/ 184948 w 196922"/>
                  <a:gd name="connsiteY2" fmla="*/ 443467 h 443467"/>
                  <a:gd name="connsiteX3" fmla="*/ 171799 w 196922"/>
                  <a:gd name="connsiteY3" fmla="*/ 434921 h 443467"/>
                  <a:gd name="connsiteX4" fmla="*/ 0 w 196922"/>
                  <a:gd name="connsiteY4" fmla="*/ 12271 h 443467"/>
                  <a:gd name="connsiteX5" fmla="*/ 7635 w 196922"/>
                  <a:gd name="connsiteY5" fmla="*/ 0 h 443467"/>
                  <a:gd name="connsiteX6" fmla="*/ 119234 w 196922"/>
                  <a:gd name="connsiteY6" fmla="*/ 104368 h 443467"/>
                  <a:gd name="connsiteX0" fmla="*/ 119234 w 196922"/>
                  <a:gd name="connsiteY0" fmla="*/ 105121 h 444220"/>
                  <a:gd name="connsiteX1" fmla="*/ 196922 w 196922"/>
                  <a:gd name="connsiteY1" fmla="*/ 296593 h 444220"/>
                  <a:gd name="connsiteX2" fmla="*/ 184948 w 196922"/>
                  <a:gd name="connsiteY2" fmla="*/ 444220 h 444220"/>
                  <a:gd name="connsiteX3" fmla="*/ 171799 w 196922"/>
                  <a:gd name="connsiteY3" fmla="*/ 435674 h 444220"/>
                  <a:gd name="connsiteX4" fmla="*/ 0 w 196922"/>
                  <a:gd name="connsiteY4" fmla="*/ 13024 h 444220"/>
                  <a:gd name="connsiteX5" fmla="*/ 7150 w 196922"/>
                  <a:gd name="connsiteY5" fmla="*/ 0 h 444220"/>
                  <a:gd name="connsiteX6" fmla="*/ 119234 w 196922"/>
                  <a:gd name="connsiteY6" fmla="*/ 105121 h 44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922" h="444220">
                    <a:moveTo>
                      <a:pt x="119234" y="105121"/>
                    </a:moveTo>
                    <a:lnTo>
                      <a:pt x="196922" y="296593"/>
                    </a:lnTo>
                    <a:lnTo>
                      <a:pt x="184948" y="444220"/>
                    </a:lnTo>
                    <a:lnTo>
                      <a:pt x="171799" y="435674"/>
                    </a:lnTo>
                    <a:lnTo>
                      <a:pt x="0" y="13024"/>
                    </a:lnTo>
                    <a:lnTo>
                      <a:pt x="7150" y="0"/>
                    </a:lnTo>
                    <a:lnTo>
                      <a:pt x="119234" y="10512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5D3A719D-8AD0-4DE1-B214-DAB7D76614E3}"/>
                  </a:ext>
                </a:extLst>
              </p:cNvPr>
              <p:cNvSpPr/>
              <p:nvPr/>
            </p:nvSpPr>
            <p:spPr>
              <a:xfrm flipH="1">
                <a:off x="2689528" y="5535706"/>
                <a:ext cx="652725" cy="313050"/>
              </a:xfrm>
              <a:custGeom>
                <a:avLst/>
                <a:gdLst>
                  <a:gd name="connsiteX0" fmla="*/ 449042 w 967198"/>
                  <a:gd name="connsiteY0" fmla="*/ 0 h 465783"/>
                  <a:gd name="connsiteX1" fmla="*/ 450425 w 967198"/>
                  <a:gd name="connsiteY1" fmla="*/ 1910 h 465783"/>
                  <a:gd name="connsiteX2" fmla="*/ 967198 w 967198"/>
                  <a:gd name="connsiteY2" fmla="*/ 100960 h 465783"/>
                  <a:gd name="connsiteX3" fmla="*/ 784211 w 967198"/>
                  <a:gd name="connsiteY3" fmla="*/ 463088 h 465783"/>
                  <a:gd name="connsiteX4" fmla="*/ 784319 w 967198"/>
                  <a:gd name="connsiteY4" fmla="*/ 463237 h 465783"/>
                  <a:gd name="connsiteX5" fmla="*/ 784144 w 967198"/>
                  <a:gd name="connsiteY5" fmla="*/ 463220 h 465783"/>
                  <a:gd name="connsiteX6" fmla="*/ 783282 w 967198"/>
                  <a:gd name="connsiteY6" fmla="*/ 464926 h 465783"/>
                  <a:gd name="connsiteX7" fmla="*/ 782870 w 967198"/>
                  <a:gd name="connsiteY7" fmla="*/ 464802 h 465783"/>
                  <a:gd name="connsiteX8" fmla="*/ 781542 w 967198"/>
                  <a:gd name="connsiteY8" fmla="*/ 462964 h 465783"/>
                  <a:gd name="connsiteX9" fmla="*/ 774369 w 967198"/>
                  <a:gd name="connsiteY9" fmla="*/ 462260 h 465783"/>
                  <a:gd name="connsiteX10" fmla="*/ 733695 w 967198"/>
                  <a:gd name="connsiteY10" fmla="*/ 450093 h 465783"/>
                  <a:gd name="connsiteX11" fmla="*/ 556580 w 967198"/>
                  <a:gd name="connsiteY11" fmla="*/ 430388 h 465783"/>
                  <a:gd name="connsiteX12" fmla="*/ 379465 w 967198"/>
                  <a:gd name="connsiteY12" fmla="*/ 450093 h 465783"/>
                  <a:gd name="connsiteX13" fmla="*/ 337771 w 967198"/>
                  <a:gd name="connsiteY13" fmla="*/ 462565 h 465783"/>
                  <a:gd name="connsiteX14" fmla="*/ 326905 w 967198"/>
                  <a:gd name="connsiteY14" fmla="*/ 463632 h 465783"/>
                  <a:gd name="connsiteX15" fmla="*/ 326332 w 967198"/>
                  <a:gd name="connsiteY15" fmla="*/ 465783 h 465783"/>
                  <a:gd name="connsiteX16" fmla="*/ 0 w 967198"/>
                  <a:gd name="connsiteY16" fmla="*/ 279021 h 465783"/>
                  <a:gd name="connsiteX17" fmla="*/ 448279 w 967198"/>
                  <a:gd name="connsiteY17" fmla="*/ 2855 h 465783"/>
                  <a:gd name="connsiteX18" fmla="*/ 448528 w 967198"/>
                  <a:gd name="connsiteY18" fmla="*/ 1924 h 465783"/>
                  <a:gd name="connsiteX19" fmla="*/ 448212 w 967198"/>
                  <a:gd name="connsiteY19" fmla="*/ 1486 h 465783"/>
                  <a:gd name="connsiteX20" fmla="*/ 448624 w 967198"/>
                  <a:gd name="connsiteY20" fmla="*/ 1565 h 465783"/>
                  <a:gd name="connsiteX21" fmla="*/ 449042 w 967198"/>
                  <a:gd name="connsiteY21" fmla="*/ 0 h 465783"/>
                  <a:gd name="connsiteX0" fmla="*/ 448624 w 967198"/>
                  <a:gd name="connsiteY0" fmla="*/ 79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20" fmla="*/ 448624 w 967198"/>
                  <a:gd name="connsiteY20" fmla="*/ 79 h 464297"/>
                  <a:gd name="connsiteX0" fmla="*/ 448212 w 967198"/>
                  <a:gd name="connsiteY0" fmla="*/ 0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0" fmla="*/ 448528 w 967198"/>
                  <a:gd name="connsiteY0" fmla="*/ 14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18" fmla="*/ 448528 w 967198"/>
                  <a:gd name="connsiteY18" fmla="*/ 14 h 463873"/>
                  <a:gd name="connsiteX0" fmla="*/ 448279 w 967198"/>
                  <a:gd name="connsiteY0" fmla="*/ 945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0" fmla="*/ 0 w 967198"/>
                  <a:gd name="connsiteY0" fmla="*/ 277111 h 473079"/>
                  <a:gd name="connsiteX1" fmla="*/ 450425 w 967198"/>
                  <a:gd name="connsiteY1" fmla="*/ 0 h 473079"/>
                  <a:gd name="connsiteX2" fmla="*/ 967198 w 967198"/>
                  <a:gd name="connsiteY2" fmla="*/ 99050 h 473079"/>
                  <a:gd name="connsiteX3" fmla="*/ 784211 w 967198"/>
                  <a:gd name="connsiteY3" fmla="*/ 461178 h 473079"/>
                  <a:gd name="connsiteX4" fmla="*/ 784319 w 967198"/>
                  <a:gd name="connsiteY4" fmla="*/ 461327 h 473079"/>
                  <a:gd name="connsiteX5" fmla="*/ 784144 w 967198"/>
                  <a:gd name="connsiteY5" fmla="*/ 461310 h 473079"/>
                  <a:gd name="connsiteX6" fmla="*/ 783282 w 967198"/>
                  <a:gd name="connsiteY6" fmla="*/ 463016 h 473079"/>
                  <a:gd name="connsiteX7" fmla="*/ 782870 w 967198"/>
                  <a:gd name="connsiteY7" fmla="*/ 462892 h 473079"/>
                  <a:gd name="connsiteX8" fmla="*/ 776143 w 967198"/>
                  <a:gd name="connsiteY8" fmla="*/ 473079 h 473079"/>
                  <a:gd name="connsiteX9" fmla="*/ 774369 w 967198"/>
                  <a:gd name="connsiteY9" fmla="*/ 460350 h 473079"/>
                  <a:gd name="connsiteX10" fmla="*/ 733695 w 967198"/>
                  <a:gd name="connsiteY10" fmla="*/ 448183 h 473079"/>
                  <a:gd name="connsiteX11" fmla="*/ 556580 w 967198"/>
                  <a:gd name="connsiteY11" fmla="*/ 428478 h 473079"/>
                  <a:gd name="connsiteX12" fmla="*/ 379465 w 967198"/>
                  <a:gd name="connsiteY12" fmla="*/ 448183 h 473079"/>
                  <a:gd name="connsiteX13" fmla="*/ 337771 w 967198"/>
                  <a:gd name="connsiteY13" fmla="*/ 460655 h 473079"/>
                  <a:gd name="connsiteX14" fmla="*/ 326905 w 967198"/>
                  <a:gd name="connsiteY14" fmla="*/ 461722 h 473079"/>
                  <a:gd name="connsiteX15" fmla="*/ 326332 w 967198"/>
                  <a:gd name="connsiteY15" fmla="*/ 463873 h 473079"/>
                  <a:gd name="connsiteX16" fmla="*/ 0 w 967198"/>
                  <a:gd name="connsiteY16" fmla="*/ 277111 h 473079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74369 w 967198"/>
                  <a:gd name="connsiteY8" fmla="*/ 460350 h 463873"/>
                  <a:gd name="connsiteX9" fmla="*/ 733695 w 967198"/>
                  <a:gd name="connsiteY9" fmla="*/ 448183 h 463873"/>
                  <a:gd name="connsiteX10" fmla="*/ 556580 w 967198"/>
                  <a:gd name="connsiteY10" fmla="*/ 428478 h 463873"/>
                  <a:gd name="connsiteX11" fmla="*/ 379465 w 967198"/>
                  <a:gd name="connsiteY11" fmla="*/ 448183 h 463873"/>
                  <a:gd name="connsiteX12" fmla="*/ 337771 w 967198"/>
                  <a:gd name="connsiteY12" fmla="*/ 460655 h 463873"/>
                  <a:gd name="connsiteX13" fmla="*/ 326905 w 967198"/>
                  <a:gd name="connsiteY13" fmla="*/ 461722 h 463873"/>
                  <a:gd name="connsiteX14" fmla="*/ 326332 w 967198"/>
                  <a:gd name="connsiteY14" fmla="*/ 463873 h 463873"/>
                  <a:gd name="connsiteX15" fmla="*/ 0 w 967198"/>
                  <a:gd name="connsiteY15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74369 w 967198"/>
                  <a:gd name="connsiteY7" fmla="*/ 460350 h 463873"/>
                  <a:gd name="connsiteX8" fmla="*/ 733695 w 967198"/>
                  <a:gd name="connsiteY8" fmla="*/ 448183 h 463873"/>
                  <a:gd name="connsiteX9" fmla="*/ 556580 w 967198"/>
                  <a:gd name="connsiteY9" fmla="*/ 428478 h 463873"/>
                  <a:gd name="connsiteX10" fmla="*/ 379465 w 967198"/>
                  <a:gd name="connsiteY10" fmla="*/ 448183 h 463873"/>
                  <a:gd name="connsiteX11" fmla="*/ 337771 w 967198"/>
                  <a:gd name="connsiteY11" fmla="*/ 460655 h 463873"/>
                  <a:gd name="connsiteX12" fmla="*/ 326905 w 967198"/>
                  <a:gd name="connsiteY12" fmla="*/ 461722 h 463873"/>
                  <a:gd name="connsiteX13" fmla="*/ 326332 w 967198"/>
                  <a:gd name="connsiteY13" fmla="*/ 463873 h 463873"/>
                  <a:gd name="connsiteX14" fmla="*/ 0 w 967198"/>
                  <a:gd name="connsiteY14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3282 w 967198"/>
                  <a:gd name="connsiteY5" fmla="*/ 463016 h 463873"/>
                  <a:gd name="connsiteX6" fmla="*/ 774369 w 967198"/>
                  <a:gd name="connsiteY6" fmla="*/ 460350 h 463873"/>
                  <a:gd name="connsiteX7" fmla="*/ 733695 w 967198"/>
                  <a:gd name="connsiteY7" fmla="*/ 448183 h 463873"/>
                  <a:gd name="connsiteX8" fmla="*/ 556580 w 967198"/>
                  <a:gd name="connsiteY8" fmla="*/ 428478 h 463873"/>
                  <a:gd name="connsiteX9" fmla="*/ 379465 w 967198"/>
                  <a:gd name="connsiteY9" fmla="*/ 448183 h 463873"/>
                  <a:gd name="connsiteX10" fmla="*/ 337771 w 967198"/>
                  <a:gd name="connsiteY10" fmla="*/ 460655 h 463873"/>
                  <a:gd name="connsiteX11" fmla="*/ 326905 w 967198"/>
                  <a:gd name="connsiteY11" fmla="*/ 461722 h 463873"/>
                  <a:gd name="connsiteX12" fmla="*/ 326332 w 967198"/>
                  <a:gd name="connsiteY12" fmla="*/ 463873 h 463873"/>
                  <a:gd name="connsiteX13" fmla="*/ 0 w 967198"/>
                  <a:gd name="connsiteY13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3282 w 967198"/>
                  <a:gd name="connsiteY4" fmla="*/ 463016 h 463873"/>
                  <a:gd name="connsiteX5" fmla="*/ 774369 w 967198"/>
                  <a:gd name="connsiteY5" fmla="*/ 460350 h 463873"/>
                  <a:gd name="connsiteX6" fmla="*/ 733695 w 967198"/>
                  <a:gd name="connsiteY6" fmla="*/ 448183 h 463873"/>
                  <a:gd name="connsiteX7" fmla="*/ 556580 w 967198"/>
                  <a:gd name="connsiteY7" fmla="*/ 428478 h 463873"/>
                  <a:gd name="connsiteX8" fmla="*/ 379465 w 967198"/>
                  <a:gd name="connsiteY8" fmla="*/ 448183 h 463873"/>
                  <a:gd name="connsiteX9" fmla="*/ 337771 w 967198"/>
                  <a:gd name="connsiteY9" fmla="*/ 460655 h 463873"/>
                  <a:gd name="connsiteX10" fmla="*/ 326905 w 967198"/>
                  <a:gd name="connsiteY10" fmla="*/ 461722 h 463873"/>
                  <a:gd name="connsiteX11" fmla="*/ 326332 w 967198"/>
                  <a:gd name="connsiteY11" fmla="*/ 463873 h 463873"/>
                  <a:gd name="connsiteX12" fmla="*/ 0 w 967198"/>
                  <a:gd name="connsiteY12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74369 w 967198"/>
                  <a:gd name="connsiteY4" fmla="*/ 460350 h 463873"/>
                  <a:gd name="connsiteX5" fmla="*/ 733695 w 967198"/>
                  <a:gd name="connsiteY5" fmla="*/ 448183 h 463873"/>
                  <a:gd name="connsiteX6" fmla="*/ 556580 w 967198"/>
                  <a:gd name="connsiteY6" fmla="*/ 428478 h 463873"/>
                  <a:gd name="connsiteX7" fmla="*/ 379465 w 967198"/>
                  <a:gd name="connsiteY7" fmla="*/ 448183 h 463873"/>
                  <a:gd name="connsiteX8" fmla="*/ 337771 w 967198"/>
                  <a:gd name="connsiteY8" fmla="*/ 460655 h 463873"/>
                  <a:gd name="connsiteX9" fmla="*/ 326905 w 967198"/>
                  <a:gd name="connsiteY9" fmla="*/ 461722 h 463873"/>
                  <a:gd name="connsiteX10" fmla="*/ 326332 w 967198"/>
                  <a:gd name="connsiteY10" fmla="*/ 463873 h 463873"/>
                  <a:gd name="connsiteX11" fmla="*/ 0 w 967198"/>
                  <a:gd name="connsiteY11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905 w 967198"/>
                  <a:gd name="connsiteY7" fmla="*/ 461722 h 463873"/>
                  <a:gd name="connsiteX8" fmla="*/ 326332 w 967198"/>
                  <a:gd name="connsiteY8" fmla="*/ 463873 h 463873"/>
                  <a:gd name="connsiteX9" fmla="*/ 0 w 967198"/>
                  <a:gd name="connsiteY9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332 w 967198"/>
                  <a:gd name="connsiteY7" fmla="*/ 463873 h 463873"/>
                  <a:gd name="connsiteX8" fmla="*/ 0 w 967198"/>
                  <a:gd name="connsiteY8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379465 w 967198"/>
                  <a:gd name="connsiteY5" fmla="*/ 448183 h 463873"/>
                  <a:gd name="connsiteX6" fmla="*/ 326332 w 967198"/>
                  <a:gd name="connsiteY6" fmla="*/ 463873 h 463873"/>
                  <a:gd name="connsiteX7" fmla="*/ 0 w 967198"/>
                  <a:gd name="connsiteY7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79465 w 967198"/>
                  <a:gd name="connsiteY4" fmla="*/ 448183 h 463873"/>
                  <a:gd name="connsiteX5" fmla="*/ 326332 w 967198"/>
                  <a:gd name="connsiteY5" fmla="*/ 463873 h 463873"/>
                  <a:gd name="connsiteX6" fmla="*/ 0 w 967198"/>
                  <a:gd name="connsiteY6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26332 w 967198"/>
                  <a:gd name="connsiteY4" fmla="*/ 463873 h 463873"/>
                  <a:gd name="connsiteX5" fmla="*/ 0 w 967198"/>
                  <a:gd name="connsiteY5" fmla="*/ 277111 h 4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198" h="463873">
                    <a:moveTo>
                      <a:pt x="0" y="277111"/>
                    </a:moveTo>
                    <a:lnTo>
                      <a:pt x="450425" y="0"/>
                    </a:lnTo>
                    <a:lnTo>
                      <a:pt x="967198" y="99050"/>
                    </a:lnTo>
                    <a:lnTo>
                      <a:pt x="786227" y="463016"/>
                    </a:lnTo>
                    <a:lnTo>
                      <a:pt x="326332" y="463873"/>
                    </a:lnTo>
                    <a:lnTo>
                      <a:pt x="0" y="277111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25" name="直線コネクタ 424">
                <a:extLst>
                  <a:ext uri="{FF2B5EF4-FFF2-40B4-BE49-F238E27FC236}">
                    <a16:creationId xmlns:a16="http://schemas.microsoft.com/office/drawing/2014/main" id="{B35BA37B-61A5-4CE5-9C1C-9F6904FDF669}"/>
                  </a:ext>
                </a:extLst>
              </p:cNvPr>
              <p:cNvCxnSpPr>
                <a:cxnSpLocks/>
                <a:stCxn id="424" idx="17"/>
              </p:cNvCxnSpPr>
              <p:nvPr/>
            </p:nvCxnSpPr>
            <p:spPr>
              <a:xfrm>
                <a:off x="3039726" y="5536344"/>
                <a:ext cx="81911" cy="310961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線コネクタ 425">
                <a:extLst>
                  <a:ext uri="{FF2B5EF4-FFF2-40B4-BE49-F238E27FC236}">
                    <a16:creationId xmlns:a16="http://schemas.microsoft.com/office/drawing/2014/main" id="{74B06647-EE82-4C04-AA3A-09FC633A9223}"/>
                  </a:ext>
                </a:extLst>
              </p:cNvPr>
              <p:cNvCxnSpPr>
                <a:cxnSpLocks/>
                <a:stCxn id="424" idx="1"/>
                <a:endCxn id="424" idx="3"/>
              </p:cNvCxnSpPr>
              <p:nvPr/>
            </p:nvCxnSpPr>
            <p:spPr>
              <a:xfrm flipH="1">
                <a:off x="2811658" y="5535706"/>
                <a:ext cx="226620" cy="31247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7" name="テキスト ボックス 426">
                <a:extLst>
                  <a:ext uri="{FF2B5EF4-FFF2-40B4-BE49-F238E27FC236}">
                    <a16:creationId xmlns:a16="http://schemas.microsoft.com/office/drawing/2014/main" id="{089A923C-3653-468D-909B-6C6B6ABD7CE5}"/>
                  </a:ext>
                </a:extLst>
              </p:cNvPr>
              <p:cNvSpPr txBox="1"/>
              <p:nvPr/>
            </p:nvSpPr>
            <p:spPr>
              <a:xfrm>
                <a:off x="2866001" y="5807659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19" name="二等辺三角形 1">
              <a:extLst>
                <a:ext uri="{FF2B5EF4-FFF2-40B4-BE49-F238E27FC236}">
                  <a16:creationId xmlns:a16="http://schemas.microsoft.com/office/drawing/2014/main" id="{0DFE3417-5544-454F-BDCA-32907F6187C5}"/>
                </a:ext>
              </a:extLst>
            </p:cNvPr>
            <p:cNvSpPr/>
            <p:nvPr/>
          </p:nvSpPr>
          <p:spPr>
            <a:xfrm>
              <a:off x="2581950" y="6885868"/>
              <a:ext cx="160467" cy="190599"/>
            </a:xfrm>
            <a:custGeom>
              <a:avLst/>
              <a:gdLst>
                <a:gd name="connsiteX0" fmla="*/ 0 w 160467"/>
                <a:gd name="connsiteY0" fmla="*/ 204887 h 204887"/>
                <a:gd name="connsiteX1" fmla="*/ 80234 w 160467"/>
                <a:gd name="connsiteY1" fmla="*/ 0 h 204887"/>
                <a:gd name="connsiteX2" fmla="*/ 160467 w 160467"/>
                <a:gd name="connsiteY2" fmla="*/ 204887 h 204887"/>
                <a:gd name="connsiteX3" fmla="*/ 0 w 160467"/>
                <a:gd name="connsiteY3" fmla="*/ 204887 h 204887"/>
                <a:gd name="connsiteX0" fmla="*/ 0 w 160467"/>
                <a:gd name="connsiteY0" fmla="*/ 190599 h 190599"/>
                <a:gd name="connsiteX1" fmla="*/ 123097 w 160467"/>
                <a:gd name="connsiteY1" fmla="*/ 0 h 190599"/>
                <a:gd name="connsiteX2" fmla="*/ 160467 w 160467"/>
                <a:gd name="connsiteY2" fmla="*/ 190599 h 190599"/>
                <a:gd name="connsiteX3" fmla="*/ 0 w 160467"/>
                <a:gd name="connsiteY3" fmla="*/ 190599 h 19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67" h="190599">
                  <a:moveTo>
                    <a:pt x="0" y="190599"/>
                  </a:moveTo>
                  <a:lnTo>
                    <a:pt x="123097" y="0"/>
                  </a:lnTo>
                  <a:lnTo>
                    <a:pt x="160467" y="190599"/>
                  </a:lnTo>
                  <a:lnTo>
                    <a:pt x="0" y="190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8" name="グループ化 427">
            <a:extLst>
              <a:ext uri="{FF2B5EF4-FFF2-40B4-BE49-F238E27FC236}">
                <a16:creationId xmlns:a16="http://schemas.microsoft.com/office/drawing/2014/main" id="{81DEB4DE-8739-44C1-9871-4E22DEE6FD86}"/>
              </a:ext>
            </a:extLst>
          </p:cNvPr>
          <p:cNvGrpSpPr/>
          <p:nvPr/>
        </p:nvGrpSpPr>
        <p:grpSpPr>
          <a:xfrm flipH="1">
            <a:off x="888097" y="813176"/>
            <a:ext cx="684000" cy="449415"/>
            <a:chOff x="2380701" y="6728287"/>
            <a:chExt cx="684000" cy="449415"/>
          </a:xfrm>
        </p:grpSpPr>
        <p:grpSp>
          <p:nvGrpSpPr>
            <p:cNvPr id="429" name="グループ化 428">
              <a:extLst>
                <a:ext uri="{FF2B5EF4-FFF2-40B4-BE49-F238E27FC236}">
                  <a16:creationId xmlns:a16="http://schemas.microsoft.com/office/drawing/2014/main" id="{46F31808-7D2B-4659-903C-BA9D67BEBCEC}"/>
                </a:ext>
              </a:extLst>
            </p:cNvPr>
            <p:cNvGrpSpPr/>
            <p:nvPr/>
          </p:nvGrpSpPr>
          <p:grpSpPr>
            <a:xfrm>
              <a:off x="2380701" y="6728287"/>
              <a:ext cx="684000" cy="449415"/>
              <a:chOff x="2687947" y="5496743"/>
              <a:chExt cx="684000" cy="449415"/>
            </a:xfrm>
          </p:grpSpPr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D2EBCD21-9ABF-473E-BBA2-141AF1F2D66E}"/>
                  </a:ext>
                </a:extLst>
              </p:cNvPr>
              <p:cNvSpPr/>
              <p:nvPr/>
            </p:nvSpPr>
            <p:spPr>
              <a:xfrm rot="14887984">
                <a:off x="2590823" y="5695676"/>
                <a:ext cx="272729" cy="78481"/>
              </a:xfrm>
              <a:custGeom>
                <a:avLst/>
                <a:gdLst>
                  <a:gd name="connsiteX0" fmla="*/ 405914 w 406637"/>
                  <a:gd name="connsiteY0" fmla="*/ 83080 h 116292"/>
                  <a:gd name="connsiteX1" fmla="*/ 0 w 406637"/>
                  <a:gd name="connsiteY1" fmla="*/ 116292 h 116292"/>
                  <a:gd name="connsiteX2" fmla="*/ 0 w 406637"/>
                  <a:gd name="connsiteY2" fmla="*/ 111378 h 116292"/>
                  <a:gd name="connsiteX3" fmla="*/ 196474 w 406637"/>
                  <a:gd name="connsiteY3" fmla="*/ 0 h 116292"/>
                  <a:gd name="connsiteX4" fmla="*/ 406637 w 406637"/>
                  <a:gd name="connsiteY4" fmla="*/ 79901 h 116292"/>
                  <a:gd name="connsiteX5" fmla="*/ 405914 w 406637"/>
                  <a:gd name="connsiteY5" fmla="*/ 83080 h 116292"/>
                  <a:gd name="connsiteX0" fmla="*/ 405914 w 407788"/>
                  <a:gd name="connsiteY0" fmla="*/ 83080 h 116292"/>
                  <a:gd name="connsiteX1" fmla="*/ 0 w 407788"/>
                  <a:gd name="connsiteY1" fmla="*/ 116292 h 116292"/>
                  <a:gd name="connsiteX2" fmla="*/ 0 w 407788"/>
                  <a:gd name="connsiteY2" fmla="*/ 111378 h 116292"/>
                  <a:gd name="connsiteX3" fmla="*/ 196474 w 407788"/>
                  <a:gd name="connsiteY3" fmla="*/ 0 h 116292"/>
                  <a:gd name="connsiteX4" fmla="*/ 407788 w 407788"/>
                  <a:gd name="connsiteY4" fmla="*/ 79036 h 116292"/>
                  <a:gd name="connsiteX5" fmla="*/ 405914 w 407788"/>
                  <a:gd name="connsiteY5" fmla="*/ 83080 h 116292"/>
                  <a:gd name="connsiteX0" fmla="*/ 405914 w 407833"/>
                  <a:gd name="connsiteY0" fmla="*/ 83080 h 116292"/>
                  <a:gd name="connsiteX1" fmla="*/ 0 w 407833"/>
                  <a:gd name="connsiteY1" fmla="*/ 116292 h 116292"/>
                  <a:gd name="connsiteX2" fmla="*/ 0 w 407833"/>
                  <a:gd name="connsiteY2" fmla="*/ 111378 h 116292"/>
                  <a:gd name="connsiteX3" fmla="*/ 196474 w 407833"/>
                  <a:gd name="connsiteY3" fmla="*/ 0 h 116292"/>
                  <a:gd name="connsiteX4" fmla="*/ 407833 w 407833"/>
                  <a:gd name="connsiteY4" fmla="*/ 79583 h 116292"/>
                  <a:gd name="connsiteX5" fmla="*/ 405914 w 407833"/>
                  <a:gd name="connsiteY5" fmla="*/ 83080 h 11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7833" h="116292">
                    <a:moveTo>
                      <a:pt x="405914" y="83080"/>
                    </a:moveTo>
                    <a:lnTo>
                      <a:pt x="0" y="116292"/>
                    </a:lnTo>
                    <a:lnTo>
                      <a:pt x="0" y="111378"/>
                    </a:lnTo>
                    <a:lnTo>
                      <a:pt x="196474" y="0"/>
                    </a:lnTo>
                    <a:lnTo>
                      <a:pt x="407833" y="79583"/>
                    </a:lnTo>
                    <a:lnTo>
                      <a:pt x="405914" y="8308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34F594EC-FF43-4391-8D89-D52F740EEAE4}"/>
                  </a:ext>
                </a:extLst>
              </p:cNvPr>
              <p:cNvSpPr/>
              <p:nvPr/>
            </p:nvSpPr>
            <p:spPr>
              <a:xfrm rot="8700000" flipH="1">
                <a:off x="3117625" y="5763721"/>
                <a:ext cx="254322" cy="84736"/>
              </a:xfrm>
              <a:custGeom>
                <a:avLst/>
                <a:gdLst>
                  <a:gd name="connsiteX0" fmla="*/ 405914 w 406637"/>
                  <a:gd name="connsiteY0" fmla="*/ 83080 h 116292"/>
                  <a:gd name="connsiteX1" fmla="*/ 0 w 406637"/>
                  <a:gd name="connsiteY1" fmla="*/ 116292 h 116292"/>
                  <a:gd name="connsiteX2" fmla="*/ 0 w 406637"/>
                  <a:gd name="connsiteY2" fmla="*/ 111378 h 116292"/>
                  <a:gd name="connsiteX3" fmla="*/ 196474 w 406637"/>
                  <a:gd name="connsiteY3" fmla="*/ 0 h 116292"/>
                  <a:gd name="connsiteX4" fmla="*/ 406637 w 406637"/>
                  <a:gd name="connsiteY4" fmla="*/ 79901 h 116292"/>
                  <a:gd name="connsiteX5" fmla="*/ 405914 w 406637"/>
                  <a:gd name="connsiteY5" fmla="*/ 83080 h 116292"/>
                  <a:gd name="connsiteX0" fmla="*/ 412966 w 413689"/>
                  <a:gd name="connsiteY0" fmla="*/ 83080 h 125561"/>
                  <a:gd name="connsiteX1" fmla="*/ 0 w 413689"/>
                  <a:gd name="connsiteY1" fmla="*/ 125561 h 125561"/>
                  <a:gd name="connsiteX2" fmla="*/ 7052 w 413689"/>
                  <a:gd name="connsiteY2" fmla="*/ 111378 h 125561"/>
                  <a:gd name="connsiteX3" fmla="*/ 203526 w 413689"/>
                  <a:gd name="connsiteY3" fmla="*/ 0 h 125561"/>
                  <a:gd name="connsiteX4" fmla="*/ 413689 w 413689"/>
                  <a:gd name="connsiteY4" fmla="*/ 79901 h 125561"/>
                  <a:gd name="connsiteX5" fmla="*/ 412966 w 413689"/>
                  <a:gd name="connsiteY5" fmla="*/ 83080 h 125561"/>
                  <a:gd name="connsiteX0" fmla="*/ 412966 w 413689"/>
                  <a:gd name="connsiteY0" fmla="*/ 83080 h 125561"/>
                  <a:gd name="connsiteX1" fmla="*/ 0 w 413689"/>
                  <a:gd name="connsiteY1" fmla="*/ 125561 h 125561"/>
                  <a:gd name="connsiteX2" fmla="*/ 3016 w 413689"/>
                  <a:gd name="connsiteY2" fmla="*/ 115138 h 125561"/>
                  <a:gd name="connsiteX3" fmla="*/ 203526 w 413689"/>
                  <a:gd name="connsiteY3" fmla="*/ 0 h 125561"/>
                  <a:gd name="connsiteX4" fmla="*/ 413689 w 413689"/>
                  <a:gd name="connsiteY4" fmla="*/ 79901 h 125561"/>
                  <a:gd name="connsiteX5" fmla="*/ 412966 w 413689"/>
                  <a:gd name="connsiteY5" fmla="*/ 83080 h 125561"/>
                  <a:gd name="connsiteX0" fmla="*/ 412966 w 415752"/>
                  <a:gd name="connsiteY0" fmla="*/ 83080 h 125561"/>
                  <a:gd name="connsiteX1" fmla="*/ 0 w 415752"/>
                  <a:gd name="connsiteY1" fmla="*/ 125561 h 125561"/>
                  <a:gd name="connsiteX2" fmla="*/ 3016 w 415752"/>
                  <a:gd name="connsiteY2" fmla="*/ 115138 h 125561"/>
                  <a:gd name="connsiteX3" fmla="*/ 203526 w 415752"/>
                  <a:gd name="connsiteY3" fmla="*/ 0 h 125561"/>
                  <a:gd name="connsiteX4" fmla="*/ 415752 w 415752"/>
                  <a:gd name="connsiteY4" fmla="*/ 81288 h 125561"/>
                  <a:gd name="connsiteX5" fmla="*/ 412966 w 415752"/>
                  <a:gd name="connsiteY5" fmla="*/ 83080 h 125561"/>
                  <a:gd name="connsiteX0" fmla="*/ 411835 w 415752"/>
                  <a:gd name="connsiteY0" fmla="*/ 85895 h 125561"/>
                  <a:gd name="connsiteX1" fmla="*/ 0 w 415752"/>
                  <a:gd name="connsiteY1" fmla="*/ 125561 h 125561"/>
                  <a:gd name="connsiteX2" fmla="*/ 3016 w 415752"/>
                  <a:gd name="connsiteY2" fmla="*/ 115138 h 125561"/>
                  <a:gd name="connsiteX3" fmla="*/ 203526 w 415752"/>
                  <a:gd name="connsiteY3" fmla="*/ 0 h 125561"/>
                  <a:gd name="connsiteX4" fmla="*/ 415752 w 415752"/>
                  <a:gd name="connsiteY4" fmla="*/ 81288 h 125561"/>
                  <a:gd name="connsiteX5" fmla="*/ 411835 w 415752"/>
                  <a:gd name="connsiteY5" fmla="*/ 85895 h 12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752" h="125561">
                    <a:moveTo>
                      <a:pt x="411835" y="85895"/>
                    </a:moveTo>
                    <a:lnTo>
                      <a:pt x="0" y="125561"/>
                    </a:lnTo>
                    <a:lnTo>
                      <a:pt x="3016" y="115138"/>
                    </a:lnTo>
                    <a:lnTo>
                      <a:pt x="203526" y="0"/>
                    </a:lnTo>
                    <a:lnTo>
                      <a:pt x="415752" y="81288"/>
                    </a:lnTo>
                    <a:lnTo>
                      <a:pt x="411835" y="85895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台形 432">
                <a:extLst>
                  <a:ext uri="{FF2B5EF4-FFF2-40B4-BE49-F238E27FC236}">
                    <a16:creationId xmlns:a16="http://schemas.microsoft.com/office/drawing/2014/main" id="{51737301-D676-4D76-A773-9C70643435A9}"/>
                  </a:ext>
                </a:extLst>
              </p:cNvPr>
              <p:cNvSpPr/>
              <p:nvPr/>
            </p:nvSpPr>
            <p:spPr>
              <a:xfrm rot="10800000" flipH="1">
                <a:off x="2934491" y="5843274"/>
                <a:ext cx="77137" cy="76573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2276FDA6-DC9B-4D8F-84AC-E0629E6C8664}"/>
                  </a:ext>
                </a:extLst>
              </p:cNvPr>
              <p:cNvSpPr/>
              <p:nvPr/>
            </p:nvSpPr>
            <p:spPr>
              <a:xfrm rot="3480000" flipH="1">
                <a:off x="2792081" y="5402354"/>
                <a:ext cx="142466" cy="331244"/>
              </a:xfrm>
              <a:custGeom>
                <a:avLst/>
                <a:gdLst>
                  <a:gd name="connsiteX0" fmla="*/ 115399 w 193087"/>
                  <a:gd name="connsiteY0" fmla="*/ 105422 h 441720"/>
                  <a:gd name="connsiteX1" fmla="*/ 193087 w 193087"/>
                  <a:gd name="connsiteY1" fmla="*/ 296894 h 441720"/>
                  <a:gd name="connsiteX2" fmla="*/ 184437 w 193087"/>
                  <a:gd name="connsiteY2" fmla="*/ 441720 h 441720"/>
                  <a:gd name="connsiteX3" fmla="*/ 179223 w 193087"/>
                  <a:gd name="connsiteY3" fmla="*/ 441720 h 441720"/>
                  <a:gd name="connsiteX4" fmla="*/ 0 w 193087"/>
                  <a:gd name="connsiteY4" fmla="*/ 0 h 441720"/>
                  <a:gd name="connsiteX5" fmla="*/ 115399 w 193087"/>
                  <a:gd name="connsiteY5" fmla="*/ 105422 h 441720"/>
                  <a:gd name="connsiteX0" fmla="*/ 115399 w 193087"/>
                  <a:gd name="connsiteY0" fmla="*/ 105422 h 443085"/>
                  <a:gd name="connsiteX1" fmla="*/ 193087 w 193087"/>
                  <a:gd name="connsiteY1" fmla="*/ 296894 h 443085"/>
                  <a:gd name="connsiteX2" fmla="*/ 184437 w 193087"/>
                  <a:gd name="connsiteY2" fmla="*/ 441720 h 443085"/>
                  <a:gd name="connsiteX3" fmla="*/ 170924 w 193087"/>
                  <a:gd name="connsiteY3" fmla="*/ 443085 h 443085"/>
                  <a:gd name="connsiteX4" fmla="*/ 0 w 193087"/>
                  <a:gd name="connsiteY4" fmla="*/ 0 h 443085"/>
                  <a:gd name="connsiteX5" fmla="*/ 115399 w 193087"/>
                  <a:gd name="connsiteY5" fmla="*/ 105422 h 443085"/>
                  <a:gd name="connsiteX0" fmla="*/ 115399 w 193087"/>
                  <a:gd name="connsiteY0" fmla="*/ 105422 h 446522"/>
                  <a:gd name="connsiteX1" fmla="*/ 193087 w 193087"/>
                  <a:gd name="connsiteY1" fmla="*/ 296894 h 446522"/>
                  <a:gd name="connsiteX2" fmla="*/ 179972 w 193087"/>
                  <a:gd name="connsiteY2" fmla="*/ 446522 h 446522"/>
                  <a:gd name="connsiteX3" fmla="*/ 170924 w 193087"/>
                  <a:gd name="connsiteY3" fmla="*/ 443085 h 446522"/>
                  <a:gd name="connsiteX4" fmla="*/ 0 w 193087"/>
                  <a:gd name="connsiteY4" fmla="*/ 0 h 446522"/>
                  <a:gd name="connsiteX5" fmla="*/ 115399 w 193087"/>
                  <a:gd name="connsiteY5" fmla="*/ 105422 h 446522"/>
                  <a:gd name="connsiteX0" fmla="*/ 115399 w 193087"/>
                  <a:gd name="connsiteY0" fmla="*/ 105422 h 446522"/>
                  <a:gd name="connsiteX1" fmla="*/ 193087 w 193087"/>
                  <a:gd name="connsiteY1" fmla="*/ 296894 h 446522"/>
                  <a:gd name="connsiteX2" fmla="*/ 179972 w 193087"/>
                  <a:gd name="connsiteY2" fmla="*/ 446522 h 446522"/>
                  <a:gd name="connsiteX3" fmla="*/ 170924 w 193087"/>
                  <a:gd name="connsiteY3" fmla="*/ 443085 h 446522"/>
                  <a:gd name="connsiteX4" fmla="*/ 0 w 193087"/>
                  <a:gd name="connsiteY4" fmla="*/ 0 h 446522"/>
                  <a:gd name="connsiteX5" fmla="*/ 8653 w 193087"/>
                  <a:gd name="connsiteY5" fmla="*/ 6493 h 446522"/>
                  <a:gd name="connsiteX6" fmla="*/ 115399 w 193087"/>
                  <a:gd name="connsiteY6" fmla="*/ 105422 h 446522"/>
                  <a:gd name="connsiteX0" fmla="*/ 119234 w 196922"/>
                  <a:gd name="connsiteY0" fmla="*/ 98929 h 440029"/>
                  <a:gd name="connsiteX1" fmla="*/ 196922 w 196922"/>
                  <a:gd name="connsiteY1" fmla="*/ 290401 h 440029"/>
                  <a:gd name="connsiteX2" fmla="*/ 183807 w 196922"/>
                  <a:gd name="connsiteY2" fmla="*/ 440029 h 440029"/>
                  <a:gd name="connsiteX3" fmla="*/ 174759 w 196922"/>
                  <a:gd name="connsiteY3" fmla="*/ 436592 h 440029"/>
                  <a:gd name="connsiteX4" fmla="*/ 0 w 196922"/>
                  <a:gd name="connsiteY4" fmla="*/ 6832 h 440029"/>
                  <a:gd name="connsiteX5" fmla="*/ 12488 w 196922"/>
                  <a:gd name="connsiteY5" fmla="*/ 0 h 440029"/>
                  <a:gd name="connsiteX6" fmla="*/ 119234 w 196922"/>
                  <a:gd name="connsiteY6" fmla="*/ 98929 h 440029"/>
                  <a:gd name="connsiteX0" fmla="*/ 119234 w 196922"/>
                  <a:gd name="connsiteY0" fmla="*/ 105851 h 446951"/>
                  <a:gd name="connsiteX1" fmla="*/ 196922 w 196922"/>
                  <a:gd name="connsiteY1" fmla="*/ 297323 h 446951"/>
                  <a:gd name="connsiteX2" fmla="*/ 183807 w 196922"/>
                  <a:gd name="connsiteY2" fmla="*/ 446951 h 446951"/>
                  <a:gd name="connsiteX3" fmla="*/ 174759 w 196922"/>
                  <a:gd name="connsiteY3" fmla="*/ 443514 h 446951"/>
                  <a:gd name="connsiteX4" fmla="*/ 0 w 196922"/>
                  <a:gd name="connsiteY4" fmla="*/ 13754 h 446951"/>
                  <a:gd name="connsiteX5" fmla="*/ 7490 w 196922"/>
                  <a:gd name="connsiteY5" fmla="*/ 0 h 446951"/>
                  <a:gd name="connsiteX6" fmla="*/ 119234 w 196922"/>
                  <a:gd name="connsiteY6" fmla="*/ 105851 h 446951"/>
                  <a:gd name="connsiteX0" fmla="*/ 119234 w 196922"/>
                  <a:gd name="connsiteY0" fmla="*/ 105851 h 444361"/>
                  <a:gd name="connsiteX1" fmla="*/ 196922 w 196922"/>
                  <a:gd name="connsiteY1" fmla="*/ 297323 h 444361"/>
                  <a:gd name="connsiteX2" fmla="*/ 183759 w 196922"/>
                  <a:gd name="connsiteY2" fmla="*/ 444361 h 444361"/>
                  <a:gd name="connsiteX3" fmla="*/ 174759 w 196922"/>
                  <a:gd name="connsiteY3" fmla="*/ 443514 h 444361"/>
                  <a:gd name="connsiteX4" fmla="*/ 0 w 196922"/>
                  <a:gd name="connsiteY4" fmla="*/ 13754 h 444361"/>
                  <a:gd name="connsiteX5" fmla="*/ 7490 w 196922"/>
                  <a:gd name="connsiteY5" fmla="*/ 0 h 444361"/>
                  <a:gd name="connsiteX6" fmla="*/ 119234 w 196922"/>
                  <a:gd name="connsiteY6" fmla="*/ 105851 h 444361"/>
                  <a:gd name="connsiteX0" fmla="*/ 119234 w 196922"/>
                  <a:gd name="connsiteY0" fmla="*/ 105851 h 444361"/>
                  <a:gd name="connsiteX1" fmla="*/ 196922 w 196922"/>
                  <a:gd name="connsiteY1" fmla="*/ 297323 h 444361"/>
                  <a:gd name="connsiteX2" fmla="*/ 183759 w 196922"/>
                  <a:gd name="connsiteY2" fmla="*/ 444361 h 444361"/>
                  <a:gd name="connsiteX3" fmla="*/ 171799 w 196922"/>
                  <a:gd name="connsiteY3" fmla="*/ 436404 h 444361"/>
                  <a:gd name="connsiteX4" fmla="*/ 0 w 196922"/>
                  <a:gd name="connsiteY4" fmla="*/ 13754 h 444361"/>
                  <a:gd name="connsiteX5" fmla="*/ 7490 w 196922"/>
                  <a:gd name="connsiteY5" fmla="*/ 0 h 444361"/>
                  <a:gd name="connsiteX6" fmla="*/ 119234 w 196922"/>
                  <a:gd name="connsiteY6" fmla="*/ 105851 h 444361"/>
                  <a:gd name="connsiteX0" fmla="*/ 119234 w 196922"/>
                  <a:gd name="connsiteY0" fmla="*/ 105851 h 444950"/>
                  <a:gd name="connsiteX1" fmla="*/ 196922 w 196922"/>
                  <a:gd name="connsiteY1" fmla="*/ 297323 h 444950"/>
                  <a:gd name="connsiteX2" fmla="*/ 184948 w 196922"/>
                  <a:gd name="connsiteY2" fmla="*/ 444950 h 444950"/>
                  <a:gd name="connsiteX3" fmla="*/ 171799 w 196922"/>
                  <a:gd name="connsiteY3" fmla="*/ 436404 h 444950"/>
                  <a:gd name="connsiteX4" fmla="*/ 0 w 196922"/>
                  <a:gd name="connsiteY4" fmla="*/ 13754 h 444950"/>
                  <a:gd name="connsiteX5" fmla="*/ 7490 w 196922"/>
                  <a:gd name="connsiteY5" fmla="*/ 0 h 444950"/>
                  <a:gd name="connsiteX6" fmla="*/ 119234 w 196922"/>
                  <a:gd name="connsiteY6" fmla="*/ 105851 h 444950"/>
                  <a:gd name="connsiteX0" fmla="*/ 119234 w 196922"/>
                  <a:gd name="connsiteY0" fmla="*/ 106204 h 445303"/>
                  <a:gd name="connsiteX1" fmla="*/ 196922 w 196922"/>
                  <a:gd name="connsiteY1" fmla="*/ 297676 h 445303"/>
                  <a:gd name="connsiteX2" fmla="*/ 184948 w 196922"/>
                  <a:gd name="connsiteY2" fmla="*/ 445303 h 445303"/>
                  <a:gd name="connsiteX3" fmla="*/ 171799 w 196922"/>
                  <a:gd name="connsiteY3" fmla="*/ 436757 h 445303"/>
                  <a:gd name="connsiteX4" fmla="*/ 0 w 196922"/>
                  <a:gd name="connsiteY4" fmla="*/ 14107 h 445303"/>
                  <a:gd name="connsiteX5" fmla="*/ 8072 w 196922"/>
                  <a:gd name="connsiteY5" fmla="*/ 0 h 445303"/>
                  <a:gd name="connsiteX6" fmla="*/ 119234 w 196922"/>
                  <a:gd name="connsiteY6" fmla="*/ 106204 h 445303"/>
                  <a:gd name="connsiteX0" fmla="*/ 119234 w 196922"/>
                  <a:gd name="connsiteY0" fmla="*/ 106816 h 445915"/>
                  <a:gd name="connsiteX1" fmla="*/ 196922 w 196922"/>
                  <a:gd name="connsiteY1" fmla="*/ 298288 h 445915"/>
                  <a:gd name="connsiteX2" fmla="*/ 184948 w 196922"/>
                  <a:gd name="connsiteY2" fmla="*/ 445915 h 445915"/>
                  <a:gd name="connsiteX3" fmla="*/ 171799 w 196922"/>
                  <a:gd name="connsiteY3" fmla="*/ 437369 h 445915"/>
                  <a:gd name="connsiteX4" fmla="*/ 0 w 196922"/>
                  <a:gd name="connsiteY4" fmla="*/ 14719 h 445915"/>
                  <a:gd name="connsiteX5" fmla="*/ 8218 w 196922"/>
                  <a:gd name="connsiteY5" fmla="*/ 0 h 445915"/>
                  <a:gd name="connsiteX6" fmla="*/ 119234 w 196922"/>
                  <a:gd name="connsiteY6" fmla="*/ 106816 h 445915"/>
                  <a:gd name="connsiteX0" fmla="*/ 119234 w 196922"/>
                  <a:gd name="connsiteY0" fmla="*/ 104368 h 443467"/>
                  <a:gd name="connsiteX1" fmla="*/ 196922 w 196922"/>
                  <a:gd name="connsiteY1" fmla="*/ 295840 h 443467"/>
                  <a:gd name="connsiteX2" fmla="*/ 184948 w 196922"/>
                  <a:gd name="connsiteY2" fmla="*/ 443467 h 443467"/>
                  <a:gd name="connsiteX3" fmla="*/ 171799 w 196922"/>
                  <a:gd name="connsiteY3" fmla="*/ 434921 h 443467"/>
                  <a:gd name="connsiteX4" fmla="*/ 0 w 196922"/>
                  <a:gd name="connsiteY4" fmla="*/ 12271 h 443467"/>
                  <a:gd name="connsiteX5" fmla="*/ 7635 w 196922"/>
                  <a:gd name="connsiteY5" fmla="*/ 0 h 443467"/>
                  <a:gd name="connsiteX6" fmla="*/ 119234 w 196922"/>
                  <a:gd name="connsiteY6" fmla="*/ 104368 h 443467"/>
                  <a:gd name="connsiteX0" fmla="*/ 119234 w 196922"/>
                  <a:gd name="connsiteY0" fmla="*/ 105121 h 444220"/>
                  <a:gd name="connsiteX1" fmla="*/ 196922 w 196922"/>
                  <a:gd name="connsiteY1" fmla="*/ 296593 h 444220"/>
                  <a:gd name="connsiteX2" fmla="*/ 184948 w 196922"/>
                  <a:gd name="connsiteY2" fmla="*/ 444220 h 444220"/>
                  <a:gd name="connsiteX3" fmla="*/ 171799 w 196922"/>
                  <a:gd name="connsiteY3" fmla="*/ 435674 h 444220"/>
                  <a:gd name="connsiteX4" fmla="*/ 0 w 196922"/>
                  <a:gd name="connsiteY4" fmla="*/ 13024 h 444220"/>
                  <a:gd name="connsiteX5" fmla="*/ 7150 w 196922"/>
                  <a:gd name="connsiteY5" fmla="*/ 0 h 444220"/>
                  <a:gd name="connsiteX6" fmla="*/ 119234 w 196922"/>
                  <a:gd name="connsiteY6" fmla="*/ 105121 h 44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922" h="444220">
                    <a:moveTo>
                      <a:pt x="119234" y="105121"/>
                    </a:moveTo>
                    <a:lnTo>
                      <a:pt x="196922" y="296593"/>
                    </a:lnTo>
                    <a:lnTo>
                      <a:pt x="184948" y="444220"/>
                    </a:lnTo>
                    <a:lnTo>
                      <a:pt x="171799" y="435674"/>
                    </a:lnTo>
                    <a:lnTo>
                      <a:pt x="0" y="13024"/>
                    </a:lnTo>
                    <a:lnTo>
                      <a:pt x="7150" y="0"/>
                    </a:lnTo>
                    <a:lnTo>
                      <a:pt x="119234" y="105121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AB53A361-2DCB-4999-A01D-AF3D67C91B47}"/>
                  </a:ext>
                </a:extLst>
              </p:cNvPr>
              <p:cNvSpPr/>
              <p:nvPr/>
            </p:nvSpPr>
            <p:spPr>
              <a:xfrm flipH="1">
                <a:off x="2689528" y="5535706"/>
                <a:ext cx="652725" cy="313050"/>
              </a:xfrm>
              <a:custGeom>
                <a:avLst/>
                <a:gdLst>
                  <a:gd name="connsiteX0" fmla="*/ 449042 w 967198"/>
                  <a:gd name="connsiteY0" fmla="*/ 0 h 465783"/>
                  <a:gd name="connsiteX1" fmla="*/ 450425 w 967198"/>
                  <a:gd name="connsiteY1" fmla="*/ 1910 h 465783"/>
                  <a:gd name="connsiteX2" fmla="*/ 967198 w 967198"/>
                  <a:gd name="connsiteY2" fmla="*/ 100960 h 465783"/>
                  <a:gd name="connsiteX3" fmla="*/ 784211 w 967198"/>
                  <a:gd name="connsiteY3" fmla="*/ 463088 h 465783"/>
                  <a:gd name="connsiteX4" fmla="*/ 784319 w 967198"/>
                  <a:gd name="connsiteY4" fmla="*/ 463237 h 465783"/>
                  <a:gd name="connsiteX5" fmla="*/ 784144 w 967198"/>
                  <a:gd name="connsiteY5" fmla="*/ 463220 h 465783"/>
                  <a:gd name="connsiteX6" fmla="*/ 783282 w 967198"/>
                  <a:gd name="connsiteY6" fmla="*/ 464926 h 465783"/>
                  <a:gd name="connsiteX7" fmla="*/ 782870 w 967198"/>
                  <a:gd name="connsiteY7" fmla="*/ 464802 h 465783"/>
                  <a:gd name="connsiteX8" fmla="*/ 781542 w 967198"/>
                  <a:gd name="connsiteY8" fmla="*/ 462964 h 465783"/>
                  <a:gd name="connsiteX9" fmla="*/ 774369 w 967198"/>
                  <a:gd name="connsiteY9" fmla="*/ 462260 h 465783"/>
                  <a:gd name="connsiteX10" fmla="*/ 733695 w 967198"/>
                  <a:gd name="connsiteY10" fmla="*/ 450093 h 465783"/>
                  <a:gd name="connsiteX11" fmla="*/ 556580 w 967198"/>
                  <a:gd name="connsiteY11" fmla="*/ 430388 h 465783"/>
                  <a:gd name="connsiteX12" fmla="*/ 379465 w 967198"/>
                  <a:gd name="connsiteY12" fmla="*/ 450093 h 465783"/>
                  <a:gd name="connsiteX13" fmla="*/ 337771 w 967198"/>
                  <a:gd name="connsiteY13" fmla="*/ 462565 h 465783"/>
                  <a:gd name="connsiteX14" fmla="*/ 326905 w 967198"/>
                  <a:gd name="connsiteY14" fmla="*/ 463632 h 465783"/>
                  <a:gd name="connsiteX15" fmla="*/ 326332 w 967198"/>
                  <a:gd name="connsiteY15" fmla="*/ 465783 h 465783"/>
                  <a:gd name="connsiteX16" fmla="*/ 0 w 967198"/>
                  <a:gd name="connsiteY16" fmla="*/ 279021 h 465783"/>
                  <a:gd name="connsiteX17" fmla="*/ 448279 w 967198"/>
                  <a:gd name="connsiteY17" fmla="*/ 2855 h 465783"/>
                  <a:gd name="connsiteX18" fmla="*/ 448528 w 967198"/>
                  <a:gd name="connsiteY18" fmla="*/ 1924 h 465783"/>
                  <a:gd name="connsiteX19" fmla="*/ 448212 w 967198"/>
                  <a:gd name="connsiteY19" fmla="*/ 1486 h 465783"/>
                  <a:gd name="connsiteX20" fmla="*/ 448624 w 967198"/>
                  <a:gd name="connsiteY20" fmla="*/ 1565 h 465783"/>
                  <a:gd name="connsiteX21" fmla="*/ 449042 w 967198"/>
                  <a:gd name="connsiteY21" fmla="*/ 0 h 465783"/>
                  <a:gd name="connsiteX0" fmla="*/ 448624 w 967198"/>
                  <a:gd name="connsiteY0" fmla="*/ 79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20" fmla="*/ 448624 w 967198"/>
                  <a:gd name="connsiteY20" fmla="*/ 79 h 464297"/>
                  <a:gd name="connsiteX0" fmla="*/ 448212 w 967198"/>
                  <a:gd name="connsiteY0" fmla="*/ 0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0" fmla="*/ 448528 w 967198"/>
                  <a:gd name="connsiteY0" fmla="*/ 14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18" fmla="*/ 448528 w 967198"/>
                  <a:gd name="connsiteY18" fmla="*/ 14 h 463873"/>
                  <a:gd name="connsiteX0" fmla="*/ 448279 w 967198"/>
                  <a:gd name="connsiteY0" fmla="*/ 945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0" fmla="*/ 0 w 967198"/>
                  <a:gd name="connsiteY0" fmla="*/ 277111 h 473079"/>
                  <a:gd name="connsiteX1" fmla="*/ 450425 w 967198"/>
                  <a:gd name="connsiteY1" fmla="*/ 0 h 473079"/>
                  <a:gd name="connsiteX2" fmla="*/ 967198 w 967198"/>
                  <a:gd name="connsiteY2" fmla="*/ 99050 h 473079"/>
                  <a:gd name="connsiteX3" fmla="*/ 784211 w 967198"/>
                  <a:gd name="connsiteY3" fmla="*/ 461178 h 473079"/>
                  <a:gd name="connsiteX4" fmla="*/ 784319 w 967198"/>
                  <a:gd name="connsiteY4" fmla="*/ 461327 h 473079"/>
                  <a:gd name="connsiteX5" fmla="*/ 784144 w 967198"/>
                  <a:gd name="connsiteY5" fmla="*/ 461310 h 473079"/>
                  <a:gd name="connsiteX6" fmla="*/ 783282 w 967198"/>
                  <a:gd name="connsiteY6" fmla="*/ 463016 h 473079"/>
                  <a:gd name="connsiteX7" fmla="*/ 782870 w 967198"/>
                  <a:gd name="connsiteY7" fmla="*/ 462892 h 473079"/>
                  <a:gd name="connsiteX8" fmla="*/ 776143 w 967198"/>
                  <a:gd name="connsiteY8" fmla="*/ 473079 h 473079"/>
                  <a:gd name="connsiteX9" fmla="*/ 774369 w 967198"/>
                  <a:gd name="connsiteY9" fmla="*/ 460350 h 473079"/>
                  <a:gd name="connsiteX10" fmla="*/ 733695 w 967198"/>
                  <a:gd name="connsiteY10" fmla="*/ 448183 h 473079"/>
                  <a:gd name="connsiteX11" fmla="*/ 556580 w 967198"/>
                  <a:gd name="connsiteY11" fmla="*/ 428478 h 473079"/>
                  <a:gd name="connsiteX12" fmla="*/ 379465 w 967198"/>
                  <a:gd name="connsiteY12" fmla="*/ 448183 h 473079"/>
                  <a:gd name="connsiteX13" fmla="*/ 337771 w 967198"/>
                  <a:gd name="connsiteY13" fmla="*/ 460655 h 473079"/>
                  <a:gd name="connsiteX14" fmla="*/ 326905 w 967198"/>
                  <a:gd name="connsiteY14" fmla="*/ 461722 h 473079"/>
                  <a:gd name="connsiteX15" fmla="*/ 326332 w 967198"/>
                  <a:gd name="connsiteY15" fmla="*/ 463873 h 473079"/>
                  <a:gd name="connsiteX16" fmla="*/ 0 w 967198"/>
                  <a:gd name="connsiteY16" fmla="*/ 277111 h 473079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74369 w 967198"/>
                  <a:gd name="connsiteY8" fmla="*/ 460350 h 463873"/>
                  <a:gd name="connsiteX9" fmla="*/ 733695 w 967198"/>
                  <a:gd name="connsiteY9" fmla="*/ 448183 h 463873"/>
                  <a:gd name="connsiteX10" fmla="*/ 556580 w 967198"/>
                  <a:gd name="connsiteY10" fmla="*/ 428478 h 463873"/>
                  <a:gd name="connsiteX11" fmla="*/ 379465 w 967198"/>
                  <a:gd name="connsiteY11" fmla="*/ 448183 h 463873"/>
                  <a:gd name="connsiteX12" fmla="*/ 337771 w 967198"/>
                  <a:gd name="connsiteY12" fmla="*/ 460655 h 463873"/>
                  <a:gd name="connsiteX13" fmla="*/ 326905 w 967198"/>
                  <a:gd name="connsiteY13" fmla="*/ 461722 h 463873"/>
                  <a:gd name="connsiteX14" fmla="*/ 326332 w 967198"/>
                  <a:gd name="connsiteY14" fmla="*/ 463873 h 463873"/>
                  <a:gd name="connsiteX15" fmla="*/ 0 w 967198"/>
                  <a:gd name="connsiteY15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74369 w 967198"/>
                  <a:gd name="connsiteY7" fmla="*/ 460350 h 463873"/>
                  <a:gd name="connsiteX8" fmla="*/ 733695 w 967198"/>
                  <a:gd name="connsiteY8" fmla="*/ 448183 h 463873"/>
                  <a:gd name="connsiteX9" fmla="*/ 556580 w 967198"/>
                  <a:gd name="connsiteY9" fmla="*/ 428478 h 463873"/>
                  <a:gd name="connsiteX10" fmla="*/ 379465 w 967198"/>
                  <a:gd name="connsiteY10" fmla="*/ 448183 h 463873"/>
                  <a:gd name="connsiteX11" fmla="*/ 337771 w 967198"/>
                  <a:gd name="connsiteY11" fmla="*/ 460655 h 463873"/>
                  <a:gd name="connsiteX12" fmla="*/ 326905 w 967198"/>
                  <a:gd name="connsiteY12" fmla="*/ 461722 h 463873"/>
                  <a:gd name="connsiteX13" fmla="*/ 326332 w 967198"/>
                  <a:gd name="connsiteY13" fmla="*/ 463873 h 463873"/>
                  <a:gd name="connsiteX14" fmla="*/ 0 w 967198"/>
                  <a:gd name="connsiteY14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3282 w 967198"/>
                  <a:gd name="connsiteY5" fmla="*/ 463016 h 463873"/>
                  <a:gd name="connsiteX6" fmla="*/ 774369 w 967198"/>
                  <a:gd name="connsiteY6" fmla="*/ 460350 h 463873"/>
                  <a:gd name="connsiteX7" fmla="*/ 733695 w 967198"/>
                  <a:gd name="connsiteY7" fmla="*/ 448183 h 463873"/>
                  <a:gd name="connsiteX8" fmla="*/ 556580 w 967198"/>
                  <a:gd name="connsiteY8" fmla="*/ 428478 h 463873"/>
                  <a:gd name="connsiteX9" fmla="*/ 379465 w 967198"/>
                  <a:gd name="connsiteY9" fmla="*/ 448183 h 463873"/>
                  <a:gd name="connsiteX10" fmla="*/ 337771 w 967198"/>
                  <a:gd name="connsiteY10" fmla="*/ 460655 h 463873"/>
                  <a:gd name="connsiteX11" fmla="*/ 326905 w 967198"/>
                  <a:gd name="connsiteY11" fmla="*/ 461722 h 463873"/>
                  <a:gd name="connsiteX12" fmla="*/ 326332 w 967198"/>
                  <a:gd name="connsiteY12" fmla="*/ 463873 h 463873"/>
                  <a:gd name="connsiteX13" fmla="*/ 0 w 967198"/>
                  <a:gd name="connsiteY13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3282 w 967198"/>
                  <a:gd name="connsiteY4" fmla="*/ 463016 h 463873"/>
                  <a:gd name="connsiteX5" fmla="*/ 774369 w 967198"/>
                  <a:gd name="connsiteY5" fmla="*/ 460350 h 463873"/>
                  <a:gd name="connsiteX6" fmla="*/ 733695 w 967198"/>
                  <a:gd name="connsiteY6" fmla="*/ 448183 h 463873"/>
                  <a:gd name="connsiteX7" fmla="*/ 556580 w 967198"/>
                  <a:gd name="connsiteY7" fmla="*/ 428478 h 463873"/>
                  <a:gd name="connsiteX8" fmla="*/ 379465 w 967198"/>
                  <a:gd name="connsiteY8" fmla="*/ 448183 h 463873"/>
                  <a:gd name="connsiteX9" fmla="*/ 337771 w 967198"/>
                  <a:gd name="connsiteY9" fmla="*/ 460655 h 463873"/>
                  <a:gd name="connsiteX10" fmla="*/ 326905 w 967198"/>
                  <a:gd name="connsiteY10" fmla="*/ 461722 h 463873"/>
                  <a:gd name="connsiteX11" fmla="*/ 326332 w 967198"/>
                  <a:gd name="connsiteY11" fmla="*/ 463873 h 463873"/>
                  <a:gd name="connsiteX12" fmla="*/ 0 w 967198"/>
                  <a:gd name="connsiteY12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74369 w 967198"/>
                  <a:gd name="connsiteY4" fmla="*/ 460350 h 463873"/>
                  <a:gd name="connsiteX5" fmla="*/ 733695 w 967198"/>
                  <a:gd name="connsiteY5" fmla="*/ 448183 h 463873"/>
                  <a:gd name="connsiteX6" fmla="*/ 556580 w 967198"/>
                  <a:gd name="connsiteY6" fmla="*/ 428478 h 463873"/>
                  <a:gd name="connsiteX7" fmla="*/ 379465 w 967198"/>
                  <a:gd name="connsiteY7" fmla="*/ 448183 h 463873"/>
                  <a:gd name="connsiteX8" fmla="*/ 337771 w 967198"/>
                  <a:gd name="connsiteY8" fmla="*/ 460655 h 463873"/>
                  <a:gd name="connsiteX9" fmla="*/ 326905 w 967198"/>
                  <a:gd name="connsiteY9" fmla="*/ 461722 h 463873"/>
                  <a:gd name="connsiteX10" fmla="*/ 326332 w 967198"/>
                  <a:gd name="connsiteY10" fmla="*/ 463873 h 463873"/>
                  <a:gd name="connsiteX11" fmla="*/ 0 w 967198"/>
                  <a:gd name="connsiteY11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905 w 967198"/>
                  <a:gd name="connsiteY7" fmla="*/ 461722 h 463873"/>
                  <a:gd name="connsiteX8" fmla="*/ 326332 w 967198"/>
                  <a:gd name="connsiteY8" fmla="*/ 463873 h 463873"/>
                  <a:gd name="connsiteX9" fmla="*/ 0 w 967198"/>
                  <a:gd name="connsiteY9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332 w 967198"/>
                  <a:gd name="connsiteY7" fmla="*/ 463873 h 463873"/>
                  <a:gd name="connsiteX8" fmla="*/ 0 w 967198"/>
                  <a:gd name="connsiteY8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379465 w 967198"/>
                  <a:gd name="connsiteY5" fmla="*/ 448183 h 463873"/>
                  <a:gd name="connsiteX6" fmla="*/ 326332 w 967198"/>
                  <a:gd name="connsiteY6" fmla="*/ 463873 h 463873"/>
                  <a:gd name="connsiteX7" fmla="*/ 0 w 967198"/>
                  <a:gd name="connsiteY7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79465 w 967198"/>
                  <a:gd name="connsiteY4" fmla="*/ 448183 h 463873"/>
                  <a:gd name="connsiteX5" fmla="*/ 326332 w 967198"/>
                  <a:gd name="connsiteY5" fmla="*/ 463873 h 463873"/>
                  <a:gd name="connsiteX6" fmla="*/ 0 w 967198"/>
                  <a:gd name="connsiteY6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26332 w 967198"/>
                  <a:gd name="connsiteY4" fmla="*/ 463873 h 463873"/>
                  <a:gd name="connsiteX5" fmla="*/ 0 w 967198"/>
                  <a:gd name="connsiteY5" fmla="*/ 277111 h 4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198" h="463873">
                    <a:moveTo>
                      <a:pt x="0" y="277111"/>
                    </a:moveTo>
                    <a:lnTo>
                      <a:pt x="450425" y="0"/>
                    </a:lnTo>
                    <a:lnTo>
                      <a:pt x="967198" y="99050"/>
                    </a:lnTo>
                    <a:lnTo>
                      <a:pt x="786227" y="463016"/>
                    </a:lnTo>
                    <a:lnTo>
                      <a:pt x="326332" y="463873"/>
                    </a:lnTo>
                    <a:lnTo>
                      <a:pt x="0" y="277111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36" name="直線コネクタ 435">
                <a:extLst>
                  <a:ext uri="{FF2B5EF4-FFF2-40B4-BE49-F238E27FC236}">
                    <a16:creationId xmlns:a16="http://schemas.microsoft.com/office/drawing/2014/main" id="{2E3B394E-0D5B-4BAB-AFD1-0946F62CF225}"/>
                  </a:ext>
                </a:extLst>
              </p:cNvPr>
              <p:cNvCxnSpPr>
                <a:cxnSpLocks/>
                <a:stCxn id="435" idx="17"/>
              </p:cNvCxnSpPr>
              <p:nvPr/>
            </p:nvCxnSpPr>
            <p:spPr>
              <a:xfrm>
                <a:off x="3039726" y="5536344"/>
                <a:ext cx="81911" cy="310961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線コネクタ 436">
                <a:extLst>
                  <a:ext uri="{FF2B5EF4-FFF2-40B4-BE49-F238E27FC236}">
                    <a16:creationId xmlns:a16="http://schemas.microsoft.com/office/drawing/2014/main" id="{E3F9EBF4-59CD-4920-A0E6-1F441BEADCB8}"/>
                  </a:ext>
                </a:extLst>
              </p:cNvPr>
              <p:cNvCxnSpPr>
                <a:cxnSpLocks/>
                <a:stCxn id="435" idx="1"/>
                <a:endCxn id="435" idx="3"/>
              </p:cNvCxnSpPr>
              <p:nvPr/>
            </p:nvCxnSpPr>
            <p:spPr>
              <a:xfrm flipH="1">
                <a:off x="2811658" y="5535706"/>
                <a:ext cx="226620" cy="31247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テキスト ボックス 437">
                <a:extLst>
                  <a:ext uri="{FF2B5EF4-FFF2-40B4-BE49-F238E27FC236}">
                    <a16:creationId xmlns:a16="http://schemas.microsoft.com/office/drawing/2014/main" id="{03FEFDE1-3602-4460-9C2E-CC7D04EB2C79}"/>
                  </a:ext>
                </a:extLst>
              </p:cNvPr>
              <p:cNvSpPr txBox="1"/>
              <p:nvPr/>
            </p:nvSpPr>
            <p:spPr>
              <a:xfrm>
                <a:off x="2866001" y="5807659"/>
                <a:ext cx="215122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3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30" name="二等辺三角形 1">
              <a:extLst>
                <a:ext uri="{FF2B5EF4-FFF2-40B4-BE49-F238E27FC236}">
                  <a16:creationId xmlns:a16="http://schemas.microsoft.com/office/drawing/2014/main" id="{D220DFB5-27F2-4FFC-8186-426CEBECF958}"/>
                </a:ext>
              </a:extLst>
            </p:cNvPr>
            <p:cNvSpPr/>
            <p:nvPr/>
          </p:nvSpPr>
          <p:spPr>
            <a:xfrm>
              <a:off x="2581950" y="6888249"/>
              <a:ext cx="160467" cy="190599"/>
            </a:xfrm>
            <a:custGeom>
              <a:avLst/>
              <a:gdLst>
                <a:gd name="connsiteX0" fmla="*/ 0 w 160467"/>
                <a:gd name="connsiteY0" fmla="*/ 204887 h 204887"/>
                <a:gd name="connsiteX1" fmla="*/ 80234 w 160467"/>
                <a:gd name="connsiteY1" fmla="*/ 0 h 204887"/>
                <a:gd name="connsiteX2" fmla="*/ 160467 w 160467"/>
                <a:gd name="connsiteY2" fmla="*/ 204887 h 204887"/>
                <a:gd name="connsiteX3" fmla="*/ 0 w 160467"/>
                <a:gd name="connsiteY3" fmla="*/ 204887 h 204887"/>
                <a:gd name="connsiteX0" fmla="*/ 0 w 160467"/>
                <a:gd name="connsiteY0" fmla="*/ 190599 h 190599"/>
                <a:gd name="connsiteX1" fmla="*/ 123097 w 160467"/>
                <a:gd name="connsiteY1" fmla="*/ 0 h 190599"/>
                <a:gd name="connsiteX2" fmla="*/ 160467 w 160467"/>
                <a:gd name="connsiteY2" fmla="*/ 190599 h 190599"/>
                <a:gd name="connsiteX3" fmla="*/ 0 w 160467"/>
                <a:gd name="connsiteY3" fmla="*/ 190599 h 19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67" h="190599">
                  <a:moveTo>
                    <a:pt x="0" y="190599"/>
                  </a:moveTo>
                  <a:lnTo>
                    <a:pt x="123097" y="0"/>
                  </a:lnTo>
                  <a:lnTo>
                    <a:pt x="160467" y="190599"/>
                  </a:lnTo>
                  <a:lnTo>
                    <a:pt x="0" y="190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9" name="グループ化 438">
            <a:extLst>
              <a:ext uri="{FF2B5EF4-FFF2-40B4-BE49-F238E27FC236}">
                <a16:creationId xmlns:a16="http://schemas.microsoft.com/office/drawing/2014/main" id="{4332CECC-903D-4001-B141-B82764EA25EB}"/>
              </a:ext>
            </a:extLst>
          </p:cNvPr>
          <p:cNvGrpSpPr/>
          <p:nvPr/>
        </p:nvGrpSpPr>
        <p:grpSpPr>
          <a:xfrm>
            <a:off x="4091341" y="3420019"/>
            <a:ext cx="944050" cy="849966"/>
            <a:chOff x="5838331" y="8728362"/>
            <a:chExt cx="944050" cy="849966"/>
          </a:xfrm>
        </p:grpSpPr>
        <p:sp>
          <p:nvSpPr>
            <p:cNvPr id="440" name="正方形/長方形 439">
              <a:extLst>
                <a:ext uri="{FF2B5EF4-FFF2-40B4-BE49-F238E27FC236}">
                  <a16:creationId xmlns:a16="http://schemas.microsoft.com/office/drawing/2014/main" id="{04206BA9-4C28-4B5C-9B28-8A1A067C6633}"/>
                </a:ext>
              </a:extLst>
            </p:cNvPr>
            <p:cNvSpPr/>
            <p:nvPr/>
          </p:nvSpPr>
          <p:spPr>
            <a:xfrm>
              <a:off x="6183514" y="8728362"/>
              <a:ext cx="216000" cy="216000"/>
            </a:xfrm>
            <a:prstGeom prst="rect">
              <a:avLst/>
            </a:pr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1" name="グループ化 440">
              <a:extLst>
                <a:ext uri="{FF2B5EF4-FFF2-40B4-BE49-F238E27FC236}">
                  <a16:creationId xmlns:a16="http://schemas.microsoft.com/office/drawing/2014/main" id="{DBFC3853-A9D3-479D-B33C-E3E5F9BE72D5}"/>
                </a:ext>
              </a:extLst>
            </p:cNvPr>
            <p:cNvGrpSpPr/>
            <p:nvPr/>
          </p:nvGrpSpPr>
          <p:grpSpPr>
            <a:xfrm>
              <a:off x="5838331" y="9038239"/>
              <a:ext cx="944050" cy="540089"/>
              <a:chOff x="5838331" y="9038239"/>
              <a:chExt cx="944050" cy="540089"/>
            </a:xfrm>
          </p:grpSpPr>
          <p:grpSp>
            <p:nvGrpSpPr>
              <p:cNvPr id="442" name="グループ化 441">
                <a:extLst>
                  <a:ext uri="{FF2B5EF4-FFF2-40B4-BE49-F238E27FC236}">
                    <a16:creationId xmlns:a16="http://schemas.microsoft.com/office/drawing/2014/main" id="{5C73AF9A-AC72-4CAC-9E48-CE569332247C}"/>
                  </a:ext>
                </a:extLst>
              </p:cNvPr>
              <p:cNvGrpSpPr/>
              <p:nvPr/>
            </p:nvGrpSpPr>
            <p:grpSpPr>
              <a:xfrm>
                <a:off x="5838332" y="9038239"/>
                <a:ext cx="944049" cy="466723"/>
                <a:chOff x="5838332" y="9038239"/>
                <a:chExt cx="944049" cy="466723"/>
              </a:xfrm>
            </p:grpSpPr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F69823D6-D1CA-43DB-956A-609FD5B496BD}"/>
                    </a:ext>
                  </a:extLst>
                </p:cNvPr>
                <p:cNvSpPr/>
                <p:nvPr/>
              </p:nvSpPr>
              <p:spPr>
                <a:xfrm rot="16200000">
                  <a:off x="6351849" y="9370480"/>
                  <a:ext cx="52965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017F01AD-BDAB-46A9-9214-EAF895AE09B9}"/>
                    </a:ext>
                  </a:extLst>
                </p:cNvPr>
                <p:cNvSpPr/>
                <p:nvPr/>
              </p:nvSpPr>
              <p:spPr>
                <a:xfrm rot="16200000">
                  <a:off x="5919849" y="9370480"/>
                  <a:ext cx="52965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BBB15524-2689-4DA2-A7DA-52EBCEF3B231}"/>
                    </a:ext>
                  </a:extLst>
                </p:cNvPr>
                <p:cNvSpPr/>
                <p:nvPr/>
              </p:nvSpPr>
              <p:spPr>
                <a:xfrm rot="5400000">
                  <a:off x="6567659" y="8956912"/>
                  <a:ext cx="53346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32E1A493-B2E7-4A38-A8EC-749B8113FFFC}"/>
                    </a:ext>
                  </a:extLst>
                </p:cNvPr>
                <p:cNvSpPr/>
                <p:nvPr/>
              </p:nvSpPr>
              <p:spPr>
                <a:xfrm rot="5400000">
                  <a:off x="6135659" y="8956912"/>
                  <a:ext cx="53346" cy="216000"/>
                </a:xfrm>
                <a:custGeom>
                  <a:avLst/>
                  <a:gdLst>
                    <a:gd name="connsiteX0" fmla="*/ 72000 w 72000"/>
                    <a:gd name="connsiteY0" fmla="*/ 0 h 216000"/>
                    <a:gd name="connsiteX1" fmla="*/ 72000 w 72000"/>
                    <a:gd name="connsiteY1" fmla="*/ 216000 h 216000"/>
                    <a:gd name="connsiteX2" fmla="*/ 0 w 72000"/>
                    <a:gd name="connsiteY2" fmla="*/ 144000 h 216000"/>
                    <a:gd name="connsiteX3" fmla="*/ 0 w 72000"/>
                    <a:gd name="connsiteY3" fmla="*/ 72000 h 216000"/>
                    <a:gd name="connsiteX4" fmla="*/ 72000 w 72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216000">
                      <a:moveTo>
                        <a:pt x="72000" y="0"/>
                      </a:moveTo>
                      <a:lnTo>
                        <a:pt x="72000" y="216000"/>
                      </a:lnTo>
                      <a:lnTo>
                        <a:pt x="0" y="144000"/>
                      </a:lnTo>
                      <a:lnTo>
                        <a:pt x="0" y="7200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3A52426A-F7E2-4559-83E0-FBC9BFF17DD6}"/>
                    </a:ext>
                  </a:extLst>
                </p:cNvPr>
                <p:cNvSpPr/>
                <p:nvPr/>
              </p:nvSpPr>
              <p:spPr>
                <a:xfrm>
                  <a:off x="6702331" y="9091089"/>
                  <a:ext cx="80050" cy="360000"/>
                </a:xfrm>
                <a:custGeom>
                  <a:avLst/>
                  <a:gdLst>
                    <a:gd name="connsiteX0" fmla="*/ 0 w 80050"/>
                    <a:gd name="connsiteY0" fmla="*/ 0 h 360000"/>
                    <a:gd name="connsiteX1" fmla="*/ 80050 w 80050"/>
                    <a:gd name="connsiteY1" fmla="*/ 144000 h 360000"/>
                    <a:gd name="connsiteX2" fmla="*/ 80050 w 80050"/>
                    <a:gd name="connsiteY2" fmla="*/ 165362 h 360000"/>
                    <a:gd name="connsiteX3" fmla="*/ 80050 w 80050"/>
                    <a:gd name="connsiteY3" fmla="*/ 194869 h 360000"/>
                    <a:gd name="connsiteX4" fmla="*/ 80050 w 80050"/>
                    <a:gd name="connsiteY4" fmla="*/ 216000 h 360000"/>
                    <a:gd name="connsiteX5" fmla="*/ 0 w 80050"/>
                    <a:gd name="connsiteY5" fmla="*/ 360000 h 360000"/>
                    <a:gd name="connsiteX6" fmla="*/ 0 w 80050"/>
                    <a:gd name="connsiteY6" fmla="*/ 194869 h 360000"/>
                    <a:gd name="connsiteX7" fmla="*/ 0 w 80050"/>
                    <a:gd name="connsiteY7" fmla="*/ 165362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050" h="360000">
                      <a:moveTo>
                        <a:pt x="0" y="0"/>
                      </a:moveTo>
                      <a:lnTo>
                        <a:pt x="80050" y="144000"/>
                      </a:lnTo>
                      <a:lnTo>
                        <a:pt x="80050" y="165362"/>
                      </a:lnTo>
                      <a:lnTo>
                        <a:pt x="80050" y="194869"/>
                      </a:lnTo>
                      <a:lnTo>
                        <a:pt x="80050" y="216000"/>
                      </a:lnTo>
                      <a:lnTo>
                        <a:pt x="0" y="360000"/>
                      </a:lnTo>
                      <a:lnTo>
                        <a:pt x="0" y="194869"/>
                      </a:lnTo>
                      <a:lnTo>
                        <a:pt x="0" y="1653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3" name="グループ化 442">
                <a:extLst>
                  <a:ext uri="{FF2B5EF4-FFF2-40B4-BE49-F238E27FC236}">
                    <a16:creationId xmlns:a16="http://schemas.microsoft.com/office/drawing/2014/main" id="{92DB3421-FFCA-4B58-99FA-9AFFA0BD0BA6}"/>
                  </a:ext>
                </a:extLst>
              </p:cNvPr>
              <p:cNvGrpSpPr/>
              <p:nvPr/>
            </p:nvGrpSpPr>
            <p:grpSpPr>
              <a:xfrm>
                <a:off x="5838331" y="9091089"/>
                <a:ext cx="864000" cy="360000"/>
                <a:chOff x="5838331" y="9091089"/>
                <a:chExt cx="864000" cy="360000"/>
              </a:xfrm>
            </p:grpSpPr>
            <p:sp>
              <p:nvSpPr>
                <p:cNvPr id="449" name="正方形/長方形 448">
                  <a:extLst>
                    <a:ext uri="{FF2B5EF4-FFF2-40B4-BE49-F238E27FC236}">
                      <a16:creationId xmlns:a16="http://schemas.microsoft.com/office/drawing/2014/main" id="{8F321258-7486-40BC-A662-6AD8647F06DC}"/>
                    </a:ext>
                  </a:extLst>
                </p:cNvPr>
                <p:cNvSpPr/>
                <p:nvPr/>
              </p:nvSpPr>
              <p:spPr>
                <a:xfrm>
                  <a:off x="5838331" y="9091089"/>
                  <a:ext cx="864000" cy="36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正方形/長方形 449">
                  <a:extLst>
                    <a:ext uri="{FF2B5EF4-FFF2-40B4-BE49-F238E27FC236}">
                      <a16:creationId xmlns:a16="http://schemas.microsoft.com/office/drawing/2014/main" id="{7D9C5DA1-0917-4E79-B3A8-65D26EFF246D}"/>
                    </a:ext>
                  </a:extLst>
                </p:cNvPr>
                <p:cNvSpPr/>
                <p:nvPr/>
              </p:nvSpPr>
              <p:spPr>
                <a:xfrm>
                  <a:off x="5838331" y="9315130"/>
                  <a:ext cx="864000" cy="1023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正方形/長方形 450">
                  <a:extLst>
                    <a:ext uri="{FF2B5EF4-FFF2-40B4-BE49-F238E27FC236}">
                      <a16:creationId xmlns:a16="http://schemas.microsoft.com/office/drawing/2014/main" id="{F069AE5C-BE65-4454-AE09-F6EE240A21E6}"/>
                    </a:ext>
                  </a:extLst>
                </p:cNvPr>
                <p:cNvSpPr/>
                <p:nvPr/>
              </p:nvSpPr>
              <p:spPr>
                <a:xfrm>
                  <a:off x="5838331" y="9091089"/>
                  <a:ext cx="864000" cy="14956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4" name="グループ化 443">
                <a:extLst>
                  <a:ext uri="{FF2B5EF4-FFF2-40B4-BE49-F238E27FC236}">
                    <a16:creationId xmlns:a16="http://schemas.microsoft.com/office/drawing/2014/main" id="{4170B444-F07E-412D-8C67-E31A7968F397}"/>
                  </a:ext>
                </a:extLst>
              </p:cNvPr>
              <p:cNvGrpSpPr/>
              <p:nvPr/>
            </p:nvGrpSpPr>
            <p:grpSpPr>
              <a:xfrm>
                <a:off x="6054331" y="9091089"/>
                <a:ext cx="432000" cy="360000"/>
                <a:chOff x="6054331" y="9091089"/>
                <a:chExt cx="432000" cy="360000"/>
              </a:xfrm>
            </p:grpSpPr>
            <p:cxnSp>
              <p:nvCxnSpPr>
                <p:cNvPr id="446" name="直線コネクタ 445">
                  <a:extLst>
                    <a:ext uri="{FF2B5EF4-FFF2-40B4-BE49-F238E27FC236}">
                      <a16:creationId xmlns:a16="http://schemas.microsoft.com/office/drawing/2014/main" id="{764FA8B0-7C74-49F0-9D1E-359F0F926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0331" y="9091089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線コネクタ 446">
                  <a:extLst>
                    <a:ext uri="{FF2B5EF4-FFF2-40B4-BE49-F238E27FC236}">
                      <a16:creationId xmlns:a16="http://schemas.microsoft.com/office/drawing/2014/main" id="{08054AF2-A426-4608-8156-612E1428F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6331" y="9091089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線コネクタ 447">
                  <a:extLst>
                    <a:ext uri="{FF2B5EF4-FFF2-40B4-BE49-F238E27FC236}">
                      <a16:creationId xmlns:a16="http://schemas.microsoft.com/office/drawing/2014/main" id="{AB60A542-6125-4293-A7BF-6639EA837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4331" y="9091089"/>
                  <a:ext cx="0" cy="36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5" name="テキスト ボックス 444">
                <a:extLst>
                  <a:ext uri="{FF2B5EF4-FFF2-40B4-BE49-F238E27FC236}">
                    <a16:creationId xmlns:a16="http://schemas.microsoft.com/office/drawing/2014/main" id="{DF7788BE-F725-4117-8D29-E1083CDACF00}"/>
                  </a:ext>
                </a:extLst>
              </p:cNvPr>
              <p:cNvSpPr txBox="1"/>
              <p:nvPr/>
            </p:nvSpPr>
            <p:spPr>
              <a:xfrm flipH="1">
                <a:off x="6241090" y="940905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478" name="テキスト ボックス 477">
            <a:extLst>
              <a:ext uri="{FF2B5EF4-FFF2-40B4-BE49-F238E27FC236}">
                <a16:creationId xmlns:a16="http://schemas.microsoft.com/office/drawing/2014/main" id="{F3A4CD2C-08D2-639E-5D33-248CCDBDD22E}"/>
              </a:ext>
            </a:extLst>
          </p:cNvPr>
          <p:cNvSpPr txBox="1"/>
          <p:nvPr/>
        </p:nvSpPr>
        <p:spPr>
          <a:xfrm>
            <a:off x="4937126" y="67681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C-2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631" name="図 630" descr="ロゴ&#10;&#10;自動的に生成された説明">
            <a:extLst>
              <a:ext uri="{FF2B5EF4-FFF2-40B4-BE49-F238E27FC236}">
                <a16:creationId xmlns:a16="http://schemas.microsoft.com/office/drawing/2014/main" id="{A1931EFB-220F-ECBB-FA43-7B0EFA623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0" y="5990899"/>
            <a:ext cx="1461600" cy="1096200"/>
          </a:xfrm>
          <a:prstGeom prst="rect">
            <a:avLst/>
          </a:prstGeom>
        </p:spPr>
      </p:pic>
      <p:pic>
        <p:nvPicPr>
          <p:cNvPr id="88" name="図 87" descr="ロゴ&#10;&#10;自動的に生成された説明">
            <a:extLst>
              <a:ext uri="{FF2B5EF4-FFF2-40B4-BE49-F238E27FC236}">
                <a16:creationId xmlns:a16="http://schemas.microsoft.com/office/drawing/2014/main" id="{B0E9F49A-9AA7-0CED-1E40-734B42EEA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1" y="161601"/>
            <a:ext cx="1082260" cy="37391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173C1C-24DE-2CE9-6C57-26986E498940}"/>
              </a:ext>
            </a:extLst>
          </p:cNvPr>
          <p:cNvGrpSpPr/>
          <p:nvPr/>
        </p:nvGrpSpPr>
        <p:grpSpPr>
          <a:xfrm rot="5400000">
            <a:off x="2929217" y="3743862"/>
            <a:ext cx="1722685" cy="2985614"/>
            <a:chOff x="4528226" y="2212642"/>
            <a:chExt cx="1722685" cy="298561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F79AAF2-E697-5217-8410-A2C1AE3E7E30}"/>
                </a:ext>
              </a:extLst>
            </p:cNvPr>
            <p:cNvGrpSpPr/>
            <p:nvPr/>
          </p:nvGrpSpPr>
          <p:grpSpPr>
            <a:xfrm>
              <a:off x="4528226" y="2212642"/>
              <a:ext cx="1722685" cy="2985614"/>
              <a:chOff x="3591391" y="5115084"/>
              <a:chExt cx="1722685" cy="2985614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DF61D9E-43EF-9F94-6D10-93612595B97D}"/>
                  </a:ext>
                </a:extLst>
              </p:cNvPr>
              <p:cNvGrpSpPr/>
              <p:nvPr/>
            </p:nvGrpSpPr>
            <p:grpSpPr>
              <a:xfrm>
                <a:off x="4196248" y="5835084"/>
                <a:ext cx="505828" cy="2265614"/>
                <a:chOff x="4196248" y="5835084"/>
                <a:chExt cx="505828" cy="2265614"/>
              </a:xfrm>
            </p:grpSpPr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8EA55503-CCAD-1D10-2357-14E66A9ACD42}"/>
                    </a:ext>
                  </a:extLst>
                </p:cNvPr>
                <p:cNvSpPr/>
                <p:nvPr/>
              </p:nvSpPr>
              <p:spPr>
                <a:xfrm>
                  <a:off x="4305775" y="7992698"/>
                  <a:ext cx="288000" cy="108000"/>
                </a:xfrm>
                <a:custGeom>
                  <a:avLst/>
                  <a:gdLst>
                    <a:gd name="connsiteX0" fmla="*/ 0 w 360000"/>
                    <a:gd name="connsiteY0" fmla="*/ 0 h 216000"/>
                    <a:gd name="connsiteX1" fmla="*/ 360000 w 360000"/>
                    <a:gd name="connsiteY1" fmla="*/ 0 h 216000"/>
                    <a:gd name="connsiteX2" fmla="*/ 301127 w 360000"/>
                    <a:gd name="connsiteY2" fmla="*/ 216000 h 216000"/>
                    <a:gd name="connsiteX3" fmla="*/ 58874 w 360000"/>
                    <a:gd name="connsiteY3" fmla="*/ 216000 h 216000"/>
                    <a:gd name="connsiteX4" fmla="*/ 0 w 360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000" h="216000">
                      <a:moveTo>
                        <a:pt x="0" y="0"/>
                      </a:moveTo>
                      <a:lnTo>
                        <a:pt x="360000" y="0"/>
                      </a:lnTo>
                      <a:lnTo>
                        <a:pt x="301127" y="216000"/>
                      </a:lnTo>
                      <a:lnTo>
                        <a:pt x="58874" y="21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57" name="グループ化 456">
                  <a:extLst>
                    <a:ext uri="{FF2B5EF4-FFF2-40B4-BE49-F238E27FC236}">
                      <a16:creationId xmlns:a16="http://schemas.microsoft.com/office/drawing/2014/main" id="{EE0C364C-BB99-5121-AD15-C1725F177EA3}"/>
                    </a:ext>
                  </a:extLst>
                </p:cNvPr>
                <p:cNvGrpSpPr/>
                <p:nvPr/>
              </p:nvGrpSpPr>
              <p:grpSpPr>
                <a:xfrm>
                  <a:off x="4196248" y="5835084"/>
                  <a:ext cx="108000" cy="2160000"/>
                  <a:chOff x="4203391" y="5835084"/>
                  <a:chExt cx="108000" cy="2160000"/>
                </a:xfrm>
              </p:grpSpPr>
              <p:sp>
                <p:nvSpPr>
                  <p:cNvPr id="474" name="フリーフォーム: 図形 473">
                    <a:extLst>
                      <a:ext uri="{FF2B5EF4-FFF2-40B4-BE49-F238E27FC236}">
                        <a16:creationId xmlns:a16="http://schemas.microsoft.com/office/drawing/2014/main" id="{B8E25979-21C4-3D9C-4C67-A47C42EE47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5" name="フリーフォーム: 図形 474">
                    <a:extLst>
                      <a:ext uri="{FF2B5EF4-FFF2-40B4-BE49-F238E27FC236}">
                        <a16:creationId xmlns:a16="http://schemas.microsoft.com/office/drawing/2014/main" id="{05F0A569-C993-1B07-CA88-83DBF88514D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86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6" name="フリーフォーム: 図形 475">
                    <a:extLst>
                      <a:ext uri="{FF2B5EF4-FFF2-40B4-BE49-F238E27FC236}">
                        <a16:creationId xmlns:a16="http://schemas.microsoft.com/office/drawing/2014/main" id="{10D5DD7C-395D-3933-9845-0D10C3B34F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758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58" name="グループ化 457">
                  <a:extLst>
                    <a:ext uri="{FF2B5EF4-FFF2-40B4-BE49-F238E27FC236}">
                      <a16:creationId xmlns:a16="http://schemas.microsoft.com/office/drawing/2014/main" id="{7773A91A-2F45-FF95-F674-1DC08FE2DC76}"/>
                    </a:ext>
                  </a:extLst>
                </p:cNvPr>
                <p:cNvGrpSpPr/>
                <p:nvPr/>
              </p:nvGrpSpPr>
              <p:grpSpPr>
                <a:xfrm>
                  <a:off x="4594076" y="5835084"/>
                  <a:ext cx="108000" cy="2159999"/>
                  <a:chOff x="4594076" y="5835084"/>
                  <a:chExt cx="108000" cy="2159999"/>
                </a:xfrm>
              </p:grpSpPr>
              <p:sp>
                <p:nvSpPr>
                  <p:cNvPr id="459" name="フリーフォーム: 図形 458">
                    <a:extLst>
                      <a:ext uri="{FF2B5EF4-FFF2-40B4-BE49-F238E27FC236}">
                        <a16:creationId xmlns:a16="http://schemas.microsoft.com/office/drawing/2014/main" id="{285953EC-C027-106B-F322-5B3D4B88D2C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0" name="フリーフォーム: 図形 459">
                    <a:extLst>
                      <a:ext uri="{FF2B5EF4-FFF2-40B4-BE49-F238E27FC236}">
                        <a16:creationId xmlns:a16="http://schemas.microsoft.com/office/drawing/2014/main" id="{E6202D85-5EF3-F8A6-6CC9-7609D6A601A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86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3" name="フリーフォーム: 図形 472">
                    <a:extLst>
                      <a:ext uri="{FF2B5EF4-FFF2-40B4-BE49-F238E27FC236}">
                        <a16:creationId xmlns:a16="http://schemas.microsoft.com/office/drawing/2014/main" id="{3A796EF9-FEBA-15F6-3577-BB32A0F38B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758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958AFB9E-7158-DBC7-032B-FFAE7E834849}"/>
                  </a:ext>
                </a:extLst>
              </p:cNvPr>
              <p:cNvGrpSpPr/>
              <p:nvPr/>
            </p:nvGrpSpPr>
            <p:grpSpPr>
              <a:xfrm flipH="1">
                <a:off x="3591391" y="5115084"/>
                <a:ext cx="720000" cy="720000"/>
                <a:chOff x="3848691" y="5115085"/>
                <a:chExt cx="720000" cy="720000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26958CB1-E5A8-8FC3-E250-CCF281F67C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403BF357-8DB1-3D8B-AD55-067A8AE003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5" name="グループ化 24">
                  <a:extLst>
                    <a:ext uri="{FF2B5EF4-FFF2-40B4-BE49-F238E27FC236}">
                      <a16:creationId xmlns:a16="http://schemas.microsoft.com/office/drawing/2014/main" id="{151802E0-A7EE-3E9B-CA31-C5BAF73423FD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D04EC281-017C-D744-23A4-2D79045D9E0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CF894A9F-5603-EF97-6F8C-7984D99191C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FE5F844F-AD81-58DE-EB34-B2ACFFE7C20E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CC3A39E9-52C1-1F8C-DB91-3C5C40FD6FEE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51974CD4-17A1-8204-2B0D-D80635C4536B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335F865D-6C14-D39B-F2B7-A9CFE3424545}"/>
                  </a:ext>
                </a:extLst>
              </p:cNvPr>
              <p:cNvGrpSpPr/>
              <p:nvPr/>
            </p:nvGrpSpPr>
            <p:grpSpPr>
              <a:xfrm>
                <a:off x="4594076" y="5115085"/>
                <a:ext cx="720000" cy="720000"/>
                <a:chOff x="3848691" y="5115085"/>
                <a:chExt cx="720000" cy="720000"/>
              </a:xfrm>
            </p:grpSpPr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9327376A-EF93-1CD5-2059-01569806BD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FE46DA7-21DA-9F41-3C90-4581349FFB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4B5A6AD5-C8B0-C9DA-0D36-311628940B01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21" name="フリーフォーム: 図形 20">
                    <a:extLst>
                      <a:ext uri="{FF2B5EF4-FFF2-40B4-BE49-F238E27FC236}">
                        <a16:creationId xmlns:a16="http://schemas.microsoft.com/office/drawing/2014/main" id="{3647EE86-3CA6-9FF3-B483-1E494ECAA9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: 図形 21">
                    <a:extLst>
                      <a:ext uri="{FF2B5EF4-FFF2-40B4-BE49-F238E27FC236}">
                        <a16:creationId xmlns:a16="http://schemas.microsoft.com/office/drawing/2014/main" id="{5081618D-6BE4-D745-11E6-D28CA4D0B6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ADFBF125-DEF4-EA1D-0125-817AFD6BDF60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43EBFCBC-D683-2EB7-E75B-26DC8637EDE8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: 図形 19">
                    <a:extLst>
                      <a:ext uri="{FF2B5EF4-FFF2-40B4-BE49-F238E27FC236}">
                        <a16:creationId xmlns:a16="http://schemas.microsoft.com/office/drawing/2014/main" id="{E66A1D7F-4569-DAAD-9F29-31315610AD29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D171B46-1060-4B88-36B0-3333A8A107A6}"/>
                  </a:ext>
                </a:extLst>
              </p:cNvPr>
              <p:cNvSpPr/>
              <p:nvPr/>
            </p:nvSpPr>
            <p:spPr>
              <a:xfrm>
                <a:off x="4305775" y="5115084"/>
                <a:ext cx="288000" cy="2880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165F0248-0D36-D456-E30E-9E9A27AEB841}"/>
                  </a:ext>
                </a:extLst>
              </p:cNvPr>
              <p:cNvGrpSpPr/>
              <p:nvPr/>
            </p:nvGrpSpPr>
            <p:grpSpPr>
              <a:xfrm>
                <a:off x="4305775" y="5835085"/>
                <a:ext cx="288000" cy="1439998"/>
                <a:chOff x="4305775" y="5835085"/>
                <a:chExt cx="288000" cy="1439998"/>
              </a:xfrm>
            </p:grpSpPr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87496C1C-5768-57F9-6DB8-B15ACE6B8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5835085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>
                  <a:extLst>
                    <a:ext uri="{FF2B5EF4-FFF2-40B4-BE49-F238E27FC236}">
                      <a16:creationId xmlns:a16="http://schemas.microsoft.com/office/drawing/2014/main" id="{9EF85056-6760-FDC4-1254-EF27641B5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6555084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9F7A966D-5611-6681-864B-74F952DDCD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7275083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3E97FCEB-C943-7D58-0CBE-6FE14F39305B}"/>
                </a:ext>
              </a:extLst>
            </p:cNvPr>
            <p:cNvGrpSpPr/>
            <p:nvPr/>
          </p:nvGrpSpPr>
          <p:grpSpPr>
            <a:xfrm>
              <a:off x="5238702" y="2811894"/>
              <a:ext cx="279244" cy="169277"/>
              <a:chOff x="4195181" y="1635396"/>
              <a:chExt cx="279244" cy="169277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B84AA338-7008-2493-B252-CFD09505DE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245533" y="1684465"/>
                <a:ext cx="200880" cy="6696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6C62FDA-CAE7-8539-ACAB-C8705859E4FA}"/>
                  </a:ext>
                </a:extLst>
              </p:cNvPr>
              <p:cNvSpPr txBox="1"/>
              <p:nvPr/>
            </p:nvSpPr>
            <p:spPr>
              <a:xfrm>
                <a:off x="4195181" y="163539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477" name="グループ化 476">
            <a:extLst>
              <a:ext uri="{FF2B5EF4-FFF2-40B4-BE49-F238E27FC236}">
                <a16:creationId xmlns:a16="http://schemas.microsoft.com/office/drawing/2014/main" id="{C2F06EC3-0ECF-2F1E-5524-25D8E91DDD59}"/>
              </a:ext>
            </a:extLst>
          </p:cNvPr>
          <p:cNvGrpSpPr/>
          <p:nvPr/>
        </p:nvGrpSpPr>
        <p:grpSpPr>
          <a:xfrm rot="16200000" flipH="1">
            <a:off x="837147" y="4435173"/>
            <a:ext cx="1722685" cy="2985614"/>
            <a:chOff x="4528226" y="2212642"/>
            <a:chExt cx="1722685" cy="2985614"/>
          </a:xfrm>
        </p:grpSpPr>
        <p:grpSp>
          <p:nvGrpSpPr>
            <p:cNvPr id="658" name="グループ化 657">
              <a:extLst>
                <a:ext uri="{FF2B5EF4-FFF2-40B4-BE49-F238E27FC236}">
                  <a16:creationId xmlns:a16="http://schemas.microsoft.com/office/drawing/2014/main" id="{40115689-3467-37E2-3BFF-7184BE8641C8}"/>
                </a:ext>
              </a:extLst>
            </p:cNvPr>
            <p:cNvGrpSpPr/>
            <p:nvPr/>
          </p:nvGrpSpPr>
          <p:grpSpPr>
            <a:xfrm>
              <a:off x="4528226" y="2212642"/>
              <a:ext cx="1722685" cy="2985614"/>
              <a:chOff x="3591391" y="5115084"/>
              <a:chExt cx="1722685" cy="2985614"/>
            </a:xfrm>
          </p:grpSpPr>
          <p:grpSp>
            <p:nvGrpSpPr>
              <p:cNvPr id="662" name="グループ化 661">
                <a:extLst>
                  <a:ext uri="{FF2B5EF4-FFF2-40B4-BE49-F238E27FC236}">
                    <a16:creationId xmlns:a16="http://schemas.microsoft.com/office/drawing/2014/main" id="{885C5173-3D11-8CEF-913B-9B898667294F}"/>
                  </a:ext>
                </a:extLst>
              </p:cNvPr>
              <p:cNvGrpSpPr/>
              <p:nvPr/>
            </p:nvGrpSpPr>
            <p:grpSpPr>
              <a:xfrm>
                <a:off x="4196248" y="5835084"/>
                <a:ext cx="505828" cy="2265614"/>
                <a:chOff x="4196248" y="5835084"/>
                <a:chExt cx="505828" cy="2265614"/>
              </a:xfrm>
            </p:grpSpPr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CF667A6C-8DE3-516C-A0EB-44F94C6BF3C0}"/>
                    </a:ext>
                  </a:extLst>
                </p:cNvPr>
                <p:cNvSpPr/>
                <p:nvPr/>
              </p:nvSpPr>
              <p:spPr>
                <a:xfrm>
                  <a:off x="4305775" y="7992698"/>
                  <a:ext cx="288000" cy="108000"/>
                </a:xfrm>
                <a:custGeom>
                  <a:avLst/>
                  <a:gdLst>
                    <a:gd name="connsiteX0" fmla="*/ 0 w 360000"/>
                    <a:gd name="connsiteY0" fmla="*/ 0 h 216000"/>
                    <a:gd name="connsiteX1" fmla="*/ 360000 w 360000"/>
                    <a:gd name="connsiteY1" fmla="*/ 0 h 216000"/>
                    <a:gd name="connsiteX2" fmla="*/ 301127 w 360000"/>
                    <a:gd name="connsiteY2" fmla="*/ 216000 h 216000"/>
                    <a:gd name="connsiteX3" fmla="*/ 58874 w 360000"/>
                    <a:gd name="connsiteY3" fmla="*/ 216000 h 216000"/>
                    <a:gd name="connsiteX4" fmla="*/ 0 w 360000"/>
                    <a:gd name="connsiteY4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000" h="216000">
                      <a:moveTo>
                        <a:pt x="0" y="0"/>
                      </a:moveTo>
                      <a:lnTo>
                        <a:pt x="360000" y="0"/>
                      </a:lnTo>
                      <a:lnTo>
                        <a:pt x="301127" y="216000"/>
                      </a:lnTo>
                      <a:lnTo>
                        <a:pt x="58874" y="21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87" name="グループ化 686">
                  <a:extLst>
                    <a:ext uri="{FF2B5EF4-FFF2-40B4-BE49-F238E27FC236}">
                      <a16:creationId xmlns:a16="http://schemas.microsoft.com/office/drawing/2014/main" id="{FDE9A6A8-70B6-3954-6F5E-FD1F3E40203D}"/>
                    </a:ext>
                  </a:extLst>
                </p:cNvPr>
                <p:cNvGrpSpPr/>
                <p:nvPr/>
              </p:nvGrpSpPr>
              <p:grpSpPr>
                <a:xfrm>
                  <a:off x="4196248" y="5835084"/>
                  <a:ext cx="108000" cy="2160000"/>
                  <a:chOff x="4203391" y="5835084"/>
                  <a:chExt cx="108000" cy="2160000"/>
                </a:xfrm>
              </p:grpSpPr>
              <p:sp>
                <p:nvSpPr>
                  <p:cNvPr id="692" name="フリーフォーム: 図形 691">
                    <a:extLst>
                      <a:ext uri="{FF2B5EF4-FFF2-40B4-BE49-F238E27FC236}">
                        <a16:creationId xmlns:a16="http://schemas.microsoft.com/office/drawing/2014/main" id="{0AD8D155-D5EE-16B3-72C4-10FBE79492A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3" name="フリーフォーム: 図形 692">
                    <a:extLst>
                      <a:ext uri="{FF2B5EF4-FFF2-40B4-BE49-F238E27FC236}">
                        <a16:creationId xmlns:a16="http://schemas.microsoft.com/office/drawing/2014/main" id="{BC53ADE4-BA8D-7C3E-BE04-44D29ADFFE9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686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4" name="フリーフォーム: 図形 693">
                    <a:extLst>
                      <a:ext uri="{FF2B5EF4-FFF2-40B4-BE49-F238E27FC236}">
                        <a16:creationId xmlns:a16="http://schemas.microsoft.com/office/drawing/2014/main" id="{F8FB4457-48F2-F033-8A21-1E371F523A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97391" y="758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88" name="グループ化 687">
                  <a:extLst>
                    <a:ext uri="{FF2B5EF4-FFF2-40B4-BE49-F238E27FC236}">
                      <a16:creationId xmlns:a16="http://schemas.microsoft.com/office/drawing/2014/main" id="{342839A6-41EB-E38A-15D3-AF25E641FAF3}"/>
                    </a:ext>
                  </a:extLst>
                </p:cNvPr>
                <p:cNvGrpSpPr/>
                <p:nvPr/>
              </p:nvGrpSpPr>
              <p:grpSpPr>
                <a:xfrm>
                  <a:off x="4594076" y="5835084"/>
                  <a:ext cx="108000" cy="2159999"/>
                  <a:chOff x="4594076" y="5835084"/>
                  <a:chExt cx="108000" cy="2159999"/>
                </a:xfrm>
              </p:grpSpPr>
              <p:sp>
                <p:nvSpPr>
                  <p:cNvPr id="689" name="フリーフォーム: 図形 688">
                    <a:extLst>
                      <a:ext uri="{FF2B5EF4-FFF2-40B4-BE49-F238E27FC236}">
                        <a16:creationId xmlns:a16="http://schemas.microsoft.com/office/drawing/2014/main" id="{673B1F38-B9DB-67D2-802E-6CD5C5C92C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141084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0" name="フリーフォーム: 図形 689">
                    <a:extLst>
                      <a:ext uri="{FF2B5EF4-FFF2-40B4-BE49-F238E27FC236}">
                        <a16:creationId xmlns:a16="http://schemas.microsoft.com/office/drawing/2014/main" id="{D764F460-F28C-561C-3A28-88FD870D1E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686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1" name="フリーフォーム: 図形 690">
                    <a:extLst>
                      <a:ext uri="{FF2B5EF4-FFF2-40B4-BE49-F238E27FC236}">
                        <a16:creationId xmlns:a16="http://schemas.microsoft.com/office/drawing/2014/main" id="{8DA8FDE1-AF94-3F5F-795E-12C59990663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288076" y="7581083"/>
                    <a:ext cx="720000" cy="108000"/>
                  </a:xfrm>
                  <a:custGeom>
                    <a:avLst/>
                    <a:gdLst>
                      <a:gd name="connsiteX0" fmla="*/ 612001 w 828000"/>
                      <a:gd name="connsiteY0" fmla="*/ 216000 h 216000"/>
                      <a:gd name="connsiteX1" fmla="*/ 216000 w 828000"/>
                      <a:gd name="connsiteY1" fmla="*/ 216000 h 216000"/>
                      <a:gd name="connsiteX2" fmla="*/ 0 w 828000"/>
                      <a:gd name="connsiteY2" fmla="*/ 0 h 216000"/>
                      <a:gd name="connsiteX3" fmla="*/ 828000 w 828000"/>
                      <a:gd name="connsiteY3" fmla="*/ 0 h 216000"/>
                      <a:gd name="connsiteX4" fmla="*/ 828000 w 828000"/>
                      <a:gd name="connsiteY4" fmla="*/ 1 h 216000"/>
                      <a:gd name="connsiteX5" fmla="*/ 612001 w 828000"/>
                      <a:gd name="connsiteY5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000" h="216000">
                        <a:moveTo>
                          <a:pt x="612001" y="216000"/>
                        </a:moveTo>
                        <a:lnTo>
                          <a:pt x="216000" y="216000"/>
                        </a:lnTo>
                        <a:lnTo>
                          <a:pt x="0" y="0"/>
                        </a:lnTo>
                        <a:lnTo>
                          <a:pt x="828000" y="0"/>
                        </a:lnTo>
                        <a:lnTo>
                          <a:pt x="828000" y="1"/>
                        </a:lnTo>
                        <a:lnTo>
                          <a:pt x="612001" y="21600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663" name="グループ化 662">
                <a:extLst>
                  <a:ext uri="{FF2B5EF4-FFF2-40B4-BE49-F238E27FC236}">
                    <a16:creationId xmlns:a16="http://schemas.microsoft.com/office/drawing/2014/main" id="{9237CE03-ED59-B7CC-DD12-5E9EEAA99BC9}"/>
                  </a:ext>
                </a:extLst>
              </p:cNvPr>
              <p:cNvGrpSpPr/>
              <p:nvPr/>
            </p:nvGrpSpPr>
            <p:grpSpPr>
              <a:xfrm flipH="1">
                <a:off x="3591391" y="5115084"/>
                <a:ext cx="720000" cy="720000"/>
                <a:chOff x="3848691" y="5115085"/>
                <a:chExt cx="720000" cy="720000"/>
              </a:xfrm>
            </p:grpSpPr>
            <p:sp>
              <p:nvSpPr>
                <p:cNvPr id="678" name="正方形/長方形 677">
                  <a:extLst>
                    <a:ext uri="{FF2B5EF4-FFF2-40B4-BE49-F238E27FC236}">
                      <a16:creationId xmlns:a16="http://schemas.microsoft.com/office/drawing/2014/main" id="{FA3FBE56-0412-72E5-646E-C7703FE004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正方形/長方形 678">
                  <a:extLst>
                    <a:ext uri="{FF2B5EF4-FFF2-40B4-BE49-F238E27FC236}">
                      <a16:creationId xmlns:a16="http://schemas.microsoft.com/office/drawing/2014/main" id="{9B960312-9C9F-E67D-7B6D-4C4D8F6232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80" name="グループ化 679">
                  <a:extLst>
                    <a:ext uri="{FF2B5EF4-FFF2-40B4-BE49-F238E27FC236}">
                      <a16:creationId xmlns:a16="http://schemas.microsoft.com/office/drawing/2014/main" id="{F7775034-DC70-0D16-EF77-508816EC2A02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684" name="フリーフォーム: 図形 683">
                    <a:extLst>
                      <a:ext uri="{FF2B5EF4-FFF2-40B4-BE49-F238E27FC236}">
                        <a16:creationId xmlns:a16="http://schemas.microsoft.com/office/drawing/2014/main" id="{BC40D78B-18B5-93B0-FDCE-32F77500182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5" name="フリーフォーム: 図形 684">
                    <a:extLst>
                      <a:ext uri="{FF2B5EF4-FFF2-40B4-BE49-F238E27FC236}">
                        <a16:creationId xmlns:a16="http://schemas.microsoft.com/office/drawing/2014/main" id="{C26DCD52-6A67-7752-65D1-EF22849BE4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81" name="グループ化 680">
                  <a:extLst>
                    <a:ext uri="{FF2B5EF4-FFF2-40B4-BE49-F238E27FC236}">
                      <a16:creationId xmlns:a16="http://schemas.microsoft.com/office/drawing/2014/main" id="{1DDFD2F5-7090-036A-FD88-1A59527F3DE3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682" name="フリーフォーム: 図形 681">
                    <a:extLst>
                      <a:ext uri="{FF2B5EF4-FFF2-40B4-BE49-F238E27FC236}">
                        <a16:creationId xmlns:a16="http://schemas.microsoft.com/office/drawing/2014/main" id="{51B3C3D3-7F64-9F26-F7BF-17DEF88D9CBD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3" name="フリーフォーム: 図形 682">
                    <a:extLst>
                      <a:ext uri="{FF2B5EF4-FFF2-40B4-BE49-F238E27FC236}">
                        <a16:creationId xmlns:a16="http://schemas.microsoft.com/office/drawing/2014/main" id="{749DB267-4FA9-0C9E-B409-5300D65C39F8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664" name="グループ化 663">
                <a:extLst>
                  <a:ext uri="{FF2B5EF4-FFF2-40B4-BE49-F238E27FC236}">
                    <a16:creationId xmlns:a16="http://schemas.microsoft.com/office/drawing/2014/main" id="{DBAEEFA7-54AF-C22F-62C4-F2E6620BF64F}"/>
                  </a:ext>
                </a:extLst>
              </p:cNvPr>
              <p:cNvGrpSpPr/>
              <p:nvPr/>
            </p:nvGrpSpPr>
            <p:grpSpPr>
              <a:xfrm>
                <a:off x="4594076" y="5115085"/>
                <a:ext cx="720000" cy="720000"/>
                <a:chOff x="3848691" y="5115085"/>
                <a:chExt cx="720000" cy="720000"/>
              </a:xfrm>
            </p:grpSpPr>
            <p:sp>
              <p:nvSpPr>
                <p:cNvPr id="670" name="正方形/長方形 669">
                  <a:extLst>
                    <a:ext uri="{FF2B5EF4-FFF2-40B4-BE49-F238E27FC236}">
                      <a16:creationId xmlns:a16="http://schemas.microsoft.com/office/drawing/2014/main" id="{3D09BB01-3F8C-01B8-F162-A134A0821A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848691" y="5115085"/>
                  <a:ext cx="720000" cy="72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正方形/長方形 670">
                  <a:extLst>
                    <a:ext uri="{FF2B5EF4-FFF2-40B4-BE49-F238E27FC236}">
                      <a16:creationId xmlns:a16="http://schemas.microsoft.com/office/drawing/2014/main" id="{D3DCDFB4-9934-B074-4628-BD2F6B9BFA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3920691" y="5187085"/>
                  <a:ext cx="576000" cy="576000"/>
                </a:xfrm>
                <a:prstGeom prst="rect">
                  <a:avLst/>
                </a:pr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72" name="グループ化 671">
                  <a:extLst>
                    <a:ext uri="{FF2B5EF4-FFF2-40B4-BE49-F238E27FC236}">
                      <a16:creationId xmlns:a16="http://schemas.microsoft.com/office/drawing/2014/main" id="{28137C59-CAC3-BAC6-2D24-B41CCAF15350}"/>
                    </a:ext>
                  </a:extLst>
                </p:cNvPr>
                <p:cNvGrpSpPr/>
                <p:nvPr/>
              </p:nvGrpSpPr>
              <p:grpSpPr>
                <a:xfrm>
                  <a:off x="3975454" y="5241847"/>
                  <a:ext cx="195528" cy="185501"/>
                  <a:chOff x="4005325" y="5266828"/>
                  <a:chExt cx="195528" cy="185501"/>
                </a:xfrm>
              </p:grpSpPr>
              <p:sp>
                <p:nvSpPr>
                  <p:cNvPr id="676" name="フリーフォーム: 図形 675">
                    <a:extLst>
                      <a:ext uri="{FF2B5EF4-FFF2-40B4-BE49-F238E27FC236}">
                        <a16:creationId xmlns:a16="http://schemas.microsoft.com/office/drawing/2014/main" id="{F82DC794-33EC-D7E2-4C1B-9E7CA568A69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05325" y="5266828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7" name="フリーフォーム: 図形 676">
                    <a:extLst>
                      <a:ext uri="{FF2B5EF4-FFF2-40B4-BE49-F238E27FC236}">
                        <a16:creationId xmlns:a16="http://schemas.microsoft.com/office/drawing/2014/main" id="{1786D9F0-D84F-730A-597A-2C42AC4D5B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1891" y="5349767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73" name="グループ化 672">
                  <a:extLst>
                    <a:ext uri="{FF2B5EF4-FFF2-40B4-BE49-F238E27FC236}">
                      <a16:creationId xmlns:a16="http://schemas.microsoft.com/office/drawing/2014/main" id="{527F8ADD-0A90-FB51-82E9-BC83818830D0}"/>
                    </a:ext>
                  </a:extLst>
                </p:cNvPr>
                <p:cNvGrpSpPr/>
                <p:nvPr/>
              </p:nvGrpSpPr>
              <p:grpSpPr>
                <a:xfrm>
                  <a:off x="4246400" y="5522821"/>
                  <a:ext cx="195528" cy="185501"/>
                  <a:chOff x="4251931" y="5526881"/>
                  <a:chExt cx="195528" cy="185501"/>
                </a:xfrm>
              </p:grpSpPr>
              <p:sp>
                <p:nvSpPr>
                  <p:cNvPr id="674" name="フリーフォーム: 図形 673">
                    <a:extLst>
                      <a:ext uri="{FF2B5EF4-FFF2-40B4-BE49-F238E27FC236}">
                        <a16:creationId xmlns:a16="http://schemas.microsoft.com/office/drawing/2014/main" id="{9B61A91F-4316-2F26-C18B-2200F8B37D1E}"/>
                      </a:ext>
                    </a:extLst>
                  </p:cNvPr>
                  <p:cNvSpPr/>
                  <p:nvPr/>
                </p:nvSpPr>
                <p:spPr>
                  <a:xfrm>
                    <a:off x="4251931" y="5526881"/>
                    <a:ext cx="195528" cy="1855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5" name="フリーフォーム: 図形 674">
                    <a:extLst>
                      <a:ext uri="{FF2B5EF4-FFF2-40B4-BE49-F238E27FC236}">
                        <a16:creationId xmlns:a16="http://schemas.microsoft.com/office/drawing/2014/main" id="{FE60367D-3A95-64D6-3587-005EE096AA9B}"/>
                      </a:ext>
                    </a:extLst>
                  </p:cNvPr>
                  <p:cNvSpPr/>
                  <p:nvPr/>
                </p:nvSpPr>
                <p:spPr>
                  <a:xfrm>
                    <a:off x="4280283" y="5552968"/>
                    <a:ext cx="66037" cy="6265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444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665" name="正方形/長方形 664">
                <a:extLst>
                  <a:ext uri="{FF2B5EF4-FFF2-40B4-BE49-F238E27FC236}">
                    <a16:creationId xmlns:a16="http://schemas.microsoft.com/office/drawing/2014/main" id="{38E67B9C-9A2C-8623-E7AE-E53A144C9E63}"/>
                  </a:ext>
                </a:extLst>
              </p:cNvPr>
              <p:cNvSpPr/>
              <p:nvPr/>
            </p:nvSpPr>
            <p:spPr>
              <a:xfrm>
                <a:off x="4305775" y="5115084"/>
                <a:ext cx="288000" cy="2880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66" name="グループ化 665">
                <a:extLst>
                  <a:ext uri="{FF2B5EF4-FFF2-40B4-BE49-F238E27FC236}">
                    <a16:creationId xmlns:a16="http://schemas.microsoft.com/office/drawing/2014/main" id="{194D4B4C-0946-D9C6-924E-15212FFB9CA0}"/>
                  </a:ext>
                </a:extLst>
              </p:cNvPr>
              <p:cNvGrpSpPr/>
              <p:nvPr/>
            </p:nvGrpSpPr>
            <p:grpSpPr>
              <a:xfrm>
                <a:off x="4305775" y="5835085"/>
                <a:ext cx="288000" cy="1439998"/>
                <a:chOff x="4305775" y="5835085"/>
                <a:chExt cx="288000" cy="1439998"/>
              </a:xfrm>
            </p:grpSpPr>
            <p:cxnSp>
              <p:nvCxnSpPr>
                <p:cNvPr id="667" name="直線コネクタ 666">
                  <a:extLst>
                    <a:ext uri="{FF2B5EF4-FFF2-40B4-BE49-F238E27FC236}">
                      <a16:creationId xmlns:a16="http://schemas.microsoft.com/office/drawing/2014/main" id="{D668BFE3-6733-EFC7-A684-1E0B40D50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5835085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直線コネクタ 667">
                  <a:extLst>
                    <a:ext uri="{FF2B5EF4-FFF2-40B4-BE49-F238E27FC236}">
                      <a16:creationId xmlns:a16="http://schemas.microsoft.com/office/drawing/2014/main" id="{C6AC190B-42C2-4792-1738-77677CF793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6555084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直線コネクタ 668">
                  <a:extLst>
                    <a:ext uri="{FF2B5EF4-FFF2-40B4-BE49-F238E27FC236}">
                      <a16:creationId xmlns:a16="http://schemas.microsoft.com/office/drawing/2014/main" id="{C3DB3F26-76E8-9DF0-DE6F-4962393417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775" y="7275083"/>
                  <a:ext cx="288000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9" name="グループ化 658">
              <a:extLst>
                <a:ext uri="{FF2B5EF4-FFF2-40B4-BE49-F238E27FC236}">
                  <a16:creationId xmlns:a16="http://schemas.microsoft.com/office/drawing/2014/main" id="{F7FE9506-7EB3-FAF0-B6AB-ED3F5F380D05}"/>
                </a:ext>
              </a:extLst>
            </p:cNvPr>
            <p:cNvGrpSpPr/>
            <p:nvPr/>
          </p:nvGrpSpPr>
          <p:grpSpPr>
            <a:xfrm>
              <a:off x="5252988" y="2811894"/>
              <a:ext cx="279244" cy="169277"/>
              <a:chOff x="4209467" y="1635396"/>
              <a:chExt cx="279244" cy="169277"/>
            </a:xfrm>
          </p:grpSpPr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A660AE90-48FB-33CF-45FD-15836AAEB2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245533" y="1684465"/>
                <a:ext cx="200880" cy="6696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テキスト ボックス 660">
                <a:extLst>
                  <a:ext uri="{FF2B5EF4-FFF2-40B4-BE49-F238E27FC236}">
                    <a16:creationId xmlns:a16="http://schemas.microsoft.com/office/drawing/2014/main" id="{0E7A5085-1482-43D1-F3FB-102FDA136AA8}"/>
                  </a:ext>
                </a:extLst>
              </p:cNvPr>
              <p:cNvSpPr txBox="1"/>
              <p:nvPr/>
            </p:nvSpPr>
            <p:spPr>
              <a:xfrm>
                <a:off x="4209467" y="163539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695" name="グループ化 694">
            <a:extLst>
              <a:ext uri="{FF2B5EF4-FFF2-40B4-BE49-F238E27FC236}">
                <a16:creationId xmlns:a16="http://schemas.microsoft.com/office/drawing/2014/main" id="{54F1B83F-977C-35BA-1EC7-1812219FFD45}"/>
              </a:ext>
            </a:extLst>
          </p:cNvPr>
          <p:cNvGrpSpPr/>
          <p:nvPr/>
        </p:nvGrpSpPr>
        <p:grpSpPr>
          <a:xfrm>
            <a:off x="3835293" y="860212"/>
            <a:ext cx="1507713" cy="2162876"/>
            <a:chOff x="3835293" y="860212"/>
            <a:chExt cx="1507713" cy="2162876"/>
          </a:xfrm>
        </p:grpSpPr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2959E404-22A1-D520-A292-F72BE46FCC87}"/>
                </a:ext>
              </a:extLst>
            </p:cNvPr>
            <p:cNvSpPr/>
            <p:nvPr/>
          </p:nvSpPr>
          <p:spPr>
            <a:xfrm rot="5400000" flipV="1">
              <a:off x="4089673" y="2553061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B7720CE0-39AF-EE1D-570D-3EEE509A75D9}"/>
                </a:ext>
              </a:extLst>
            </p:cNvPr>
            <p:cNvSpPr/>
            <p:nvPr/>
          </p:nvSpPr>
          <p:spPr>
            <a:xfrm rot="5400000" flipV="1">
              <a:off x="4089673" y="1221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337357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BEDA2EB6-DB3C-3C98-BB04-2B7F9DB009AA}"/>
                </a:ext>
              </a:extLst>
            </p:cNvPr>
            <p:cNvSpPr/>
            <p:nvPr/>
          </p:nvSpPr>
          <p:spPr>
            <a:xfrm rot="10800000">
              <a:off x="4445213" y="860212"/>
              <a:ext cx="288000" cy="10800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9FCC7D22-CE2C-A194-44A9-4B2663F532A2}"/>
                </a:ext>
              </a:extLst>
            </p:cNvPr>
            <p:cNvSpPr/>
            <p:nvPr/>
          </p:nvSpPr>
          <p:spPr>
            <a:xfrm rot="5400000">
              <a:off x="4480358" y="1221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337357 w 612001"/>
                <a:gd name="connsiteY4" fmla="*/ 108000 h 108000"/>
                <a:gd name="connsiteX5" fmla="*/ 265358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265358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347C0234-31E9-03F7-1414-884BFDDB735A}"/>
                </a:ext>
              </a:extLst>
            </p:cNvPr>
            <p:cNvSpPr/>
            <p:nvPr/>
          </p:nvSpPr>
          <p:spPr>
            <a:xfrm>
              <a:off x="4445212" y="2915088"/>
              <a:ext cx="288000" cy="10800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51B25F6B-A395-4EC7-EAEC-C41FB027F8CB}"/>
                </a:ext>
              </a:extLst>
            </p:cNvPr>
            <p:cNvSpPr/>
            <p:nvPr/>
          </p:nvSpPr>
          <p:spPr>
            <a:xfrm rot="5400000">
              <a:off x="4480358" y="2553052"/>
              <a:ext cx="612001" cy="108000"/>
            </a:xfrm>
            <a:custGeom>
              <a:avLst/>
              <a:gdLst>
                <a:gd name="connsiteX0" fmla="*/ 187825 w 612001"/>
                <a:gd name="connsiteY0" fmla="*/ 0 h 108000"/>
                <a:gd name="connsiteX1" fmla="*/ 265358 w 612001"/>
                <a:gd name="connsiteY1" fmla="*/ 0 h 108000"/>
                <a:gd name="connsiteX2" fmla="*/ 337357 w 612001"/>
                <a:gd name="connsiteY2" fmla="*/ 0 h 108000"/>
                <a:gd name="connsiteX3" fmla="*/ 424175 w 612001"/>
                <a:gd name="connsiteY3" fmla="*/ 0 h 108000"/>
                <a:gd name="connsiteX4" fmla="*/ 612001 w 612001"/>
                <a:gd name="connsiteY4" fmla="*/ 108000 h 108000"/>
                <a:gd name="connsiteX5" fmla="*/ 337357 w 612001"/>
                <a:gd name="connsiteY5" fmla="*/ 108000 h 108000"/>
                <a:gd name="connsiteX6" fmla="*/ 265358 w 612001"/>
                <a:gd name="connsiteY6" fmla="*/ 108000 h 108000"/>
                <a:gd name="connsiteX7" fmla="*/ 0 w 612001"/>
                <a:gd name="connsiteY7" fmla="*/ 108000 h 108000"/>
                <a:gd name="connsiteX0" fmla="*/ 187825 w 612001"/>
                <a:gd name="connsiteY0" fmla="*/ 0 h 108000"/>
                <a:gd name="connsiteX1" fmla="*/ 337357 w 612001"/>
                <a:gd name="connsiteY1" fmla="*/ 0 h 108000"/>
                <a:gd name="connsiteX2" fmla="*/ 424175 w 612001"/>
                <a:gd name="connsiteY2" fmla="*/ 0 h 108000"/>
                <a:gd name="connsiteX3" fmla="*/ 612001 w 612001"/>
                <a:gd name="connsiteY3" fmla="*/ 108000 h 108000"/>
                <a:gd name="connsiteX4" fmla="*/ 337357 w 612001"/>
                <a:gd name="connsiteY4" fmla="*/ 108000 h 108000"/>
                <a:gd name="connsiteX5" fmla="*/ 265358 w 612001"/>
                <a:gd name="connsiteY5" fmla="*/ 108000 h 108000"/>
                <a:gd name="connsiteX6" fmla="*/ 0 w 612001"/>
                <a:gd name="connsiteY6" fmla="*/ 108000 h 108000"/>
                <a:gd name="connsiteX7" fmla="*/ 187825 w 612001"/>
                <a:gd name="connsiteY7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265358 w 612001"/>
                <a:gd name="connsiteY4" fmla="*/ 108000 h 108000"/>
                <a:gd name="connsiteX5" fmla="*/ 0 w 612001"/>
                <a:gd name="connsiteY5" fmla="*/ 108000 h 108000"/>
                <a:gd name="connsiteX6" fmla="*/ 187825 w 612001"/>
                <a:gd name="connsiteY6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337357 w 612001"/>
                <a:gd name="connsiteY3" fmla="*/ 108000 h 108000"/>
                <a:gd name="connsiteX4" fmla="*/ 0 w 612001"/>
                <a:gd name="connsiteY4" fmla="*/ 108000 h 108000"/>
                <a:gd name="connsiteX5" fmla="*/ 187825 w 612001"/>
                <a:gd name="connsiteY5" fmla="*/ 0 h 108000"/>
                <a:gd name="connsiteX0" fmla="*/ 187825 w 612001"/>
                <a:gd name="connsiteY0" fmla="*/ 0 h 108000"/>
                <a:gd name="connsiteX1" fmla="*/ 424175 w 612001"/>
                <a:gd name="connsiteY1" fmla="*/ 0 h 108000"/>
                <a:gd name="connsiteX2" fmla="*/ 612001 w 612001"/>
                <a:gd name="connsiteY2" fmla="*/ 108000 h 108000"/>
                <a:gd name="connsiteX3" fmla="*/ 0 w 612001"/>
                <a:gd name="connsiteY3" fmla="*/ 108000 h 108000"/>
                <a:gd name="connsiteX4" fmla="*/ 187825 w 612001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01" h="108000">
                  <a:moveTo>
                    <a:pt x="187825" y="0"/>
                  </a:moveTo>
                  <a:lnTo>
                    <a:pt x="424175" y="0"/>
                  </a:lnTo>
                  <a:lnTo>
                    <a:pt x="612001" y="108000"/>
                  </a:lnTo>
                  <a:lnTo>
                    <a:pt x="0" y="108000"/>
                  </a:lnTo>
                  <a:lnTo>
                    <a:pt x="187825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85ED5E17-2231-973F-0DEF-892D03B1DAD4}"/>
                </a:ext>
              </a:extLst>
            </p:cNvPr>
            <p:cNvSpPr/>
            <p:nvPr/>
          </p:nvSpPr>
          <p:spPr>
            <a:xfrm rot="5400000">
              <a:off x="3617214" y="1797051"/>
              <a:ext cx="1943999" cy="288000"/>
            </a:xfrm>
            <a:custGeom>
              <a:avLst/>
              <a:gdLst>
                <a:gd name="connsiteX0" fmla="*/ 0 w 1943999"/>
                <a:gd name="connsiteY0" fmla="*/ 0 h 288000"/>
                <a:gd name="connsiteX1" fmla="*/ 1943999 w 1943999"/>
                <a:gd name="connsiteY1" fmla="*/ 0 h 288000"/>
                <a:gd name="connsiteX2" fmla="*/ 1943999 w 1943999"/>
                <a:gd name="connsiteY2" fmla="*/ 288000 h 288000"/>
                <a:gd name="connsiteX3" fmla="*/ 0 w 1943999"/>
                <a:gd name="connsiteY3" fmla="*/ 288000 h 288000"/>
                <a:gd name="connsiteX4" fmla="*/ 0 w 1943999"/>
                <a:gd name="connsiteY4" fmla="*/ 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999" h="288000">
                  <a:moveTo>
                    <a:pt x="0" y="0"/>
                  </a:moveTo>
                  <a:lnTo>
                    <a:pt x="1943999" y="0"/>
                  </a:lnTo>
                  <a:lnTo>
                    <a:pt x="1943999" y="288000"/>
                  </a:ln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48894A96-3546-5721-0F65-2134E217680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81293" y="1635051"/>
              <a:ext cx="720000" cy="612000"/>
            </a:xfrm>
            <a:custGeom>
              <a:avLst/>
              <a:gdLst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648000 w 720000"/>
                <a:gd name="connsiteY3" fmla="*/ 72000 h 612000"/>
                <a:gd name="connsiteX4" fmla="*/ 72000 w 720000"/>
                <a:gd name="connsiteY4" fmla="*/ 72000 h 612000"/>
                <a:gd name="connsiteX5" fmla="*/ 72000 w 720000"/>
                <a:gd name="connsiteY5" fmla="*/ 612000 h 612000"/>
                <a:gd name="connsiteX6" fmla="*/ 0 w 720000"/>
                <a:gd name="connsiteY6" fmla="*/ 612000 h 612000"/>
                <a:gd name="connsiteX7" fmla="*/ 0 w 720000"/>
                <a:gd name="connsiteY7" fmla="*/ 0 h 612000"/>
                <a:gd name="connsiteX8" fmla="*/ 720000 w 720000"/>
                <a:gd name="connsiteY8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72000 h 612000"/>
                <a:gd name="connsiteX4" fmla="*/ 72000 w 720000"/>
                <a:gd name="connsiteY4" fmla="*/ 612000 h 612000"/>
                <a:gd name="connsiteX5" fmla="*/ 0 w 720000"/>
                <a:gd name="connsiteY5" fmla="*/ 612000 h 612000"/>
                <a:gd name="connsiteX6" fmla="*/ 0 w 720000"/>
                <a:gd name="connsiteY6" fmla="*/ 0 h 612000"/>
                <a:gd name="connsiteX7" fmla="*/ 720000 w 720000"/>
                <a:gd name="connsiteY7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612000 h 612000"/>
                <a:gd name="connsiteX4" fmla="*/ 0 w 720000"/>
                <a:gd name="connsiteY4" fmla="*/ 612000 h 612000"/>
                <a:gd name="connsiteX5" fmla="*/ 0 w 720000"/>
                <a:gd name="connsiteY5" fmla="*/ 0 h 612000"/>
                <a:gd name="connsiteX6" fmla="*/ 720000 w 720000"/>
                <a:gd name="connsiteY6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72000 w 720000"/>
                <a:gd name="connsiteY2" fmla="*/ 612000 h 612000"/>
                <a:gd name="connsiteX3" fmla="*/ 0 w 720000"/>
                <a:gd name="connsiteY3" fmla="*/ 612000 h 612000"/>
                <a:gd name="connsiteX4" fmla="*/ 0 w 720000"/>
                <a:gd name="connsiteY4" fmla="*/ 0 h 612000"/>
                <a:gd name="connsiteX5" fmla="*/ 720000 w 720000"/>
                <a:gd name="connsiteY5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0 w 720000"/>
                <a:gd name="connsiteY2" fmla="*/ 612000 h 612000"/>
                <a:gd name="connsiteX3" fmla="*/ 0 w 720000"/>
                <a:gd name="connsiteY3" fmla="*/ 0 h 612000"/>
                <a:gd name="connsiteX4" fmla="*/ 720000 w 720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612000">
                  <a:moveTo>
                    <a:pt x="720000" y="0"/>
                  </a:moveTo>
                  <a:lnTo>
                    <a:pt x="720000" y="612000"/>
                  </a:lnTo>
                  <a:lnTo>
                    <a:pt x="0" y="612000"/>
                  </a:lnTo>
                  <a:lnTo>
                    <a:pt x="0" y="0"/>
                  </a:lnTo>
                  <a:lnTo>
                    <a:pt x="7200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C7E047B2-EBFA-60F5-2661-39B35657840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17293" y="1671051"/>
              <a:ext cx="576000" cy="540000"/>
            </a:xfrm>
            <a:custGeom>
              <a:avLst/>
              <a:gdLst>
                <a:gd name="connsiteX0" fmla="*/ 576000 w 576000"/>
                <a:gd name="connsiteY0" fmla="*/ 0 h 540000"/>
                <a:gd name="connsiteX1" fmla="*/ 576000 w 576000"/>
                <a:gd name="connsiteY1" fmla="*/ 540000 h 540000"/>
                <a:gd name="connsiteX2" fmla="*/ 0 w 576000"/>
                <a:gd name="connsiteY2" fmla="*/ 540000 h 540000"/>
                <a:gd name="connsiteX3" fmla="*/ 0 w 576000"/>
                <a:gd name="connsiteY3" fmla="*/ 0 h 540000"/>
                <a:gd name="connsiteX4" fmla="*/ 576000 w 576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40000">
                  <a:moveTo>
                    <a:pt x="576000" y="0"/>
                  </a:moveTo>
                  <a:lnTo>
                    <a:pt x="576000" y="540000"/>
                  </a:lnTo>
                  <a:lnTo>
                    <a:pt x="0" y="540000"/>
                  </a:lnTo>
                  <a:lnTo>
                    <a:pt x="0" y="0"/>
                  </a:lnTo>
                  <a:lnTo>
                    <a:pt x="576000" y="0"/>
                  </a:lnTo>
                  <a:close/>
                </a:path>
              </a:pathLst>
            </a:custGeom>
            <a:solidFill>
              <a:srgbClr val="BC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9A39200B-212A-84A9-11B1-AF1FB086FE6F}"/>
                </a:ext>
              </a:extLst>
            </p:cNvPr>
            <p:cNvSpPr/>
            <p:nvPr/>
          </p:nvSpPr>
          <p:spPr>
            <a:xfrm>
              <a:off x="4125002" y="1988789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7C9011D9-2FB4-C62C-5B52-8581679B04A1}"/>
                </a:ext>
              </a:extLst>
            </p:cNvPr>
            <p:cNvSpPr/>
            <p:nvPr/>
          </p:nvSpPr>
          <p:spPr>
            <a:xfrm>
              <a:off x="4167927" y="2028699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580FCC4E-6455-990B-6916-C82E830D75A8}"/>
                </a:ext>
              </a:extLst>
            </p:cNvPr>
            <p:cNvSpPr/>
            <p:nvPr/>
          </p:nvSpPr>
          <p:spPr>
            <a:xfrm rot="10800000">
              <a:off x="3865961" y="1707815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C49F3492-AAFE-1A4A-CF94-2930425DA08D}"/>
                </a:ext>
              </a:extLst>
            </p:cNvPr>
            <p:cNvSpPr/>
            <p:nvPr/>
          </p:nvSpPr>
          <p:spPr>
            <a:xfrm rot="10800000">
              <a:off x="3967100" y="1804577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0D4627C4-B58E-1FD6-3E21-90625C47A9B9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3918813" y="1902143"/>
              <a:ext cx="198720" cy="6624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テキスト ボックス 709">
              <a:extLst>
                <a:ext uri="{FF2B5EF4-FFF2-40B4-BE49-F238E27FC236}">
                  <a16:creationId xmlns:a16="http://schemas.microsoft.com/office/drawing/2014/main" id="{218AE2A5-C59E-D9A3-A263-103AB7514DF6}"/>
                </a:ext>
              </a:extLst>
            </p:cNvPr>
            <p:cNvSpPr txBox="1"/>
            <p:nvPr/>
          </p:nvSpPr>
          <p:spPr>
            <a:xfrm rot="16200000" flipH="1">
              <a:off x="3877099" y="1838789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L*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D97F40E8-88B9-0C94-0272-AD4A50D489D0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4677006" y="1635051"/>
              <a:ext cx="720000" cy="612000"/>
            </a:xfrm>
            <a:custGeom>
              <a:avLst/>
              <a:gdLst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648000 w 720000"/>
                <a:gd name="connsiteY3" fmla="*/ 72000 h 612000"/>
                <a:gd name="connsiteX4" fmla="*/ 72000 w 720000"/>
                <a:gd name="connsiteY4" fmla="*/ 72000 h 612000"/>
                <a:gd name="connsiteX5" fmla="*/ 72000 w 720000"/>
                <a:gd name="connsiteY5" fmla="*/ 612000 h 612000"/>
                <a:gd name="connsiteX6" fmla="*/ 0 w 720000"/>
                <a:gd name="connsiteY6" fmla="*/ 612000 h 612000"/>
                <a:gd name="connsiteX7" fmla="*/ 0 w 720000"/>
                <a:gd name="connsiteY7" fmla="*/ 0 h 612000"/>
                <a:gd name="connsiteX8" fmla="*/ 720000 w 720000"/>
                <a:gd name="connsiteY8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72000 h 612000"/>
                <a:gd name="connsiteX4" fmla="*/ 72000 w 720000"/>
                <a:gd name="connsiteY4" fmla="*/ 612000 h 612000"/>
                <a:gd name="connsiteX5" fmla="*/ 0 w 720000"/>
                <a:gd name="connsiteY5" fmla="*/ 612000 h 612000"/>
                <a:gd name="connsiteX6" fmla="*/ 0 w 720000"/>
                <a:gd name="connsiteY6" fmla="*/ 0 h 612000"/>
                <a:gd name="connsiteX7" fmla="*/ 720000 w 720000"/>
                <a:gd name="connsiteY7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648000 w 720000"/>
                <a:gd name="connsiteY2" fmla="*/ 612000 h 612000"/>
                <a:gd name="connsiteX3" fmla="*/ 72000 w 720000"/>
                <a:gd name="connsiteY3" fmla="*/ 612000 h 612000"/>
                <a:gd name="connsiteX4" fmla="*/ 0 w 720000"/>
                <a:gd name="connsiteY4" fmla="*/ 612000 h 612000"/>
                <a:gd name="connsiteX5" fmla="*/ 0 w 720000"/>
                <a:gd name="connsiteY5" fmla="*/ 0 h 612000"/>
                <a:gd name="connsiteX6" fmla="*/ 720000 w 720000"/>
                <a:gd name="connsiteY6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72000 w 720000"/>
                <a:gd name="connsiteY2" fmla="*/ 612000 h 612000"/>
                <a:gd name="connsiteX3" fmla="*/ 0 w 720000"/>
                <a:gd name="connsiteY3" fmla="*/ 612000 h 612000"/>
                <a:gd name="connsiteX4" fmla="*/ 0 w 720000"/>
                <a:gd name="connsiteY4" fmla="*/ 0 h 612000"/>
                <a:gd name="connsiteX5" fmla="*/ 720000 w 720000"/>
                <a:gd name="connsiteY5" fmla="*/ 0 h 612000"/>
                <a:gd name="connsiteX0" fmla="*/ 720000 w 720000"/>
                <a:gd name="connsiteY0" fmla="*/ 0 h 612000"/>
                <a:gd name="connsiteX1" fmla="*/ 720000 w 720000"/>
                <a:gd name="connsiteY1" fmla="*/ 612000 h 612000"/>
                <a:gd name="connsiteX2" fmla="*/ 0 w 720000"/>
                <a:gd name="connsiteY2" fmla="*/ 612000 h 612000"/>
                <a:gd name="connsiteX3" fmla="*/ 0 w 720000"/>
                <a:gd name="connsiteY3" fmla="*/ 0 h 612000"/>
                <a:gd name="connsiteX4" fmla="*/ 720000 w 720000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612000">
                  <a:moveTo>
                    <a:pt x="720000" y="0"/>
                  </a:moveTo>
                  <a:lnTo>
                    <a:pt x="720000" y="612000"/>
                  </a:lnTo>
                  <a:lnTo>
                    <a:pt x="0" y="612000"/>
                  </a:lnTo>
                  <a:lnTo>
                    <a:pt x="0" y="0"/>
                  </a:lnTo>
                  <a:lnTo>
                    <a:pt x="7200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7438351E-E611-4B83-C5F4-DAE269F38992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4785006" y="1671051"/>
              <a:ext cx="576000" cy="540000"/>
            </a:xfrm>
            <a:custGeom>
              <a:avLst/>
              <a:gdLst>
                <a:gd name="connsiteX0" fmla="*/ 576000 w 576000"/>
                <a:gd name="connsiteY0" fmla="*/ 0 h 540000"/>
                <a:gd name="connsiteX1" fmla="*/ 576000 w 576000"/>
                <a:gd name="connsiteY1" fmla="*/ 540000 h 540000"/>
                <a:gd name="connsiteX2" fmla="*/ 0 w 576000"/>
                <a:gd name="connsiteY2" fmla="*/ 540000 h 540000"/>
                <a:gd name="connsiteX3" fmla="*/ 0 w 576000"/>
                <a:gd name="connsiteY3" fmla="*/ 0 h 540000"/>
                <a:gd name="connsiteX4" fmla="*/ 576000 w 576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40000">
                  <a:moveTo>
                    <a:pt x="576000" y="0"/>
                  </a:moveTo>
                  <a:lnTo>
                    <a:pt x="576000" y="540000"/>
                  </a:lnTo>
                  <a:lnTo>
                    <a:pt x="0" y="540000"/>
                  </a:lnTo>
                  <a:lnTo>
                    <a:pt x="0" y="0"/>
                  </a:lnTo>
                  <a:lnTo>
                    <a:pt x="576000" y="0"/>
                  </a:lnTo>
                  <a:close/>
                </a:path>
              </a:pathLst>
            </a:custGeom>
            <a:solidFill>
              <a:srgbClr val="BC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61FE6E8F-FBA7-CD9E-48E3-09B34372A142}"/>
                </a:ext>
              </a:extLst>
            </p:cNvPr>
            <p:cNvSpPr/>
            <p:nvPr/>
          </p:nvSpPr>
          <p:spPr>
            <a:xfrm flipH="1">
              <a:off x="4857769" y="1988789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F1BAC4B6-1B13-15DB-EE4B-268A5EC1BB15}"/>
                </a:ext>
              </a:extLst>
            </p:cNvPr>
            <p:cNvSpPr/>
            <p:nvPr/>
          </p:nvSpPr>
          <p:spPr>
            <a:xfrm flipH="1">
              <a:off x="4944335" y="2028699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521A20DD-DBD9-7012-E4A1-DEC3456ED5A4}"/>
                </a:ext>
              </a:extLst>
            </p:cNvPr>
            <p:cNvSpPr/>
            <p:nvPr/>
          </p:nvSpPr>
          <p:spPr>
            <a:xfrm rot="10800000" flipH="1">
              <a:off x="5116810" y="1707815"/>
              <a:ext cx="195528" cy="18550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A40E9DEF-13E4-716D-6B5A-BB5C5380EEAD}"/>
                </a:ext>
              </a:extLst>
            </p:cNvPr>
            <p:cNvSpPr/>
            <p:nvPr/>
          </p:nvSpPr>
          <p:spPr>
            <a:xfrm rot="10800000" flipH="1">
              <a:off x="5145162" y="1804577"/>
              <a:ext cx="66037" cy="62651"/>
            </a:xfrm>
            <a:custGeom>
              <a:avLst/>
              <a:gdLst>
                <a:gd name="connsiteX0" fmla="*/ 0 w 371475"/>
                <a:gd name="connsiteY0" fmla="*/ 352425 h 352425"/>
                <a:gd name="connsiteX1" fmla="*/ 371475 w 371475"/>
                <a:gd name="connsiteY1" fmla="*/ 352425 h 352425"/>
                <a:gd name="connsiteX2" fmla="*/ 371475 w 37147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2425">
                  <a:moveTo>
                    <a:pt x="0" y="352425"/>
                  </a:moveTo>
                  <a:lnTo>
                    <a:pt x="371475" y="352425"/>
                  </a:lnTo>
                  <a:lnTo>
                    <a:pt x="371475" y="0"/>
                  </a:lnTo>
                </a:path>
              </a:pathLst>
            </a:custGeom>
            <a:noFill/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DBC63885-FF3A-15FF-B456-7B89E9DD2D37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5062928" y="1902143"/>
              <a:ext cx="198720" cy="6624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386DB139-F182-DAAF-90EF-CE86567853CC}"/>
                </a:ext>
              </a:extLst>
            </p:cNvPr>
            <p:cNvSpPr txBox="1"/>
            <p:nvPr/>
          </p:nvSpPr>
          <p:spPr>
            <a:xfrm rot="5400000" flipH="1">
              <a:off x="5021956" y="1860148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R*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cxnSp>
          <p:nvCxnSpPr>
            <p:cNvPr id="719" name="直線コネクタ 718">
              <a:extLst>
                <a:ext uri="{FF2B5EF4-FFF2-40B4-BE49-F238E27FC236}">
                  <a16:creationId xmlns:a16="http://schemas.microsoft.com/office/drawing/2014/main" id="{5F33EDCE-A8FB-C189-1E87-9A834AFCC43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5214" y="2301052"/>
              <a:ext cx="28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直線コネクタ 719">
              <a:extLst>
                <a:ext uri="{FF2B5EF4-FFF2-40B4-BE49-F238E27FC236}">
                  <a16:creationId xmlns:a16="http://schemas.microsoft.com/office/drawing/2014/main" id="{4288D3E6-CC48-1CFA-CFD3-C6A27CA8058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5214" y="1581052"/>
              <a:ext cx="28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直線コネクタ 720">
              <a:extLst>
                <a:ext uri="{FF2B5EF4-FFF2-40B4-BE49-F238E27FC236}">
                  <a16:creationId xmlns:a16="http://schemas.microsoft.com/office/drawing/2014/main" id="{DF95297E-CEDC-FF2C-4228-D13F4664F9A4}"/>
                </a:ext>
              </a:extLst>
            </p:cNvPr>
            <p:cNvCxnSpPr>
              <a:cxnSpLocks/>
              <a:endCxn id="701" idx="3"/>
            </p:cNvCxnSpPr>
            <p:nvPr/>
          </p:nvCxnSpPr>
          <p:spPr>
            <a:xfrm rot="5400000">
              <a:off x="4372786" y="1940624"/>
              <a:ext cx="720001" cy="855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直線コネクタ 721">
              <a:extLst>
                <a:ext uri="{FF2B5EF4-FFF2-40B4-BE49-F238E27FC236}">
                  <a16:creationId xmlns:a16="http://schemas.microsoft.com/office/drawing/2014/main" id="{FBDED112-3E1D-9A40-51A2-DB7C5CC45ACF}"/>
                </a:ext>
              </a:extLst>
            </p:cNvPr>
            <p:cNvCxnSpPr>
              <a:cxnSpLocks/>
              <a:stCxn id="703" idx="3"/>
              <a:endCxn id="696" idx="3"/>
            </p:cNvCxnSpPr>
            <p:nvPr/>
          </p:nvCxnSpPr>
          <p:spPr>
            <a:xfrm rot="5400000">
              <a:off x="4087294" y="1941052"/>
              <a:ext cx="720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3" name="グループ化 722">
            <a:extLst>
              <a:ext uri="{FF2B5EF4-FFF2-40B4-BE49-F238E27FC236}">
                <a16:creationId xmlns:a16="http://schemas.microsoft.com/office/drawing/2014/main" id="{549FB1E7-E7A7-A607-5CEA-A3BA6751BAD3}"/>
              </a:ext>
            </a:extLst>
          </p:cNvPr>
          <p:cNvGrpSpPr/>
          <p:nvPr/>
        </p:nvGrpSpPr>
        <p:grpSpPr>
          <a:xfrm>
            <a:off x="1101255" y="6429323"/>
            <a:ext cx="1515252" cy="412460"/>
            <a:chOff x="1101255" y="6719465"/>
            <a:chExt cx="1515252" cy="412460"/>
          </a:xfrm>
        </p:grpSpPr>
        <p:grpSp>
          <p:nvGrpSpPr>
            <p:cNvPr id="724" name="グループ化 723">
              <a:extLst>
                <a:ext uri="{FF2B5EF4-FFF2-40B4-BE49-F238E27FC236}">
                  <a16:creationId xmlns:a16="http://schemas.microsoft.com/office/drawing/2014/main" id="{25CB9069-0A93-708C-371C-FCF04073D13C}"/>
                </a:ext>
              </a:extLst>
            </p:cNvPr>
            <p:cNvGrpSpPr/>
            <p:nvPr/>
          </p:nvGrpSpPr>
          <p:grpSpPr>
            <a:xfrm>
              <a:off x="1101255" y="6719465"/>
              <a:ext cx="1515252" cy="407698"/>
              <a:chOff x="133696" y="4514182"/>
              <a:chExt cx="1515252" cy="407698"/>
            </a:xfrm>
          </p:grpSpPr>
          <p:grpSp>
            <p:nvGrpSpPr>
              <p:cNvPr id="729" name="グループ化 728">
                <a:extLst>
                  <a:ext uri="{FF2B5EF4-FFF2-40B4-BE49-F238E27FC236}">
                    <a16:creationId xmlns:a16="http://schemas.microsoft.com/office/drawing/2014/main" id="{9EB62643-AEBD-19FD-BC10-B4F87784829A}"/>
                  </a:ext>
                </a:extLst>
              </p:cNvPr>
              <p:cNvGrpSpPr/>
              <p:nvPr/>
            </p:nvGrpSpPr>
            <p:grpSpPr>
              <a:xfrm>
                <a:off x="133696" y="4514182"/>
                <a:ext cx="828000" cy="407698"/>
                <a:chOff x="133696" y="4543201"/>
                <a:chExt cx="828000" cy="407698"/>
              </a:xfrm>
            </p:grpSpPr>
            <p:grpSp>
              <p:nvGrpSpPr>
                <p:cNvPr id="735" name="グループ化 734">
                  <a:extLst>
                    <a:ext uri="{FF2B5EF4-FFF2-40B4-BE49-F238E27FC236}">
                      <a16:creationId xmlns:a16="http://schemas.microsoft.com/office/drawing/2014/main" id="{F5595BD9-BDD3-529E-90C7-5700E442ACC0}"/>
                    </a:ext>
                  </a:extLst>
                </p:cNvPr>
                <p:cNvGrpSpPr/>
                <p:nvPr/>
              </p:nvGrpSpPr>
              <p:grpSpPr>
                <a:xfrm rot="10800000">
                  <a:off x="133696" y="4605075"/>
                  <a:ext cx="828000" cy="288000"/>
                  <a:chOff x="2237848" y="9331191"/>
                  <a:chExt cx="805389" cy="288000"/>
                </a:xfrm>
              </p:grpSpPr>
              <p:sp>
                <p:nvSpPr>
                  <p:cNvPr id="737" name="正方形/長方形 736">
                    <a:extLst>
                      <a:ext uri="{FF2B5EF4-FFF2-40B4-BE49-F238E27FC236}">
                        <a16:creationId xmlns:a16="http://schemas.microsoft.com/office/drawing/2014/main" id="{928D66D5-B2BC-4CCC-4EEF-0AA152BE69A5}"/>
                      </a:ext>
                    </a:extLst>
                  </p:cNvPr>
                  <p:cNvSpPr/>
                  <p:nvPr/>
                </p:nvSpPr>
                <p:spPr>
                  <a:xfrm>
                    <a:off x="2370544" y="9331191"/>
                    <a:ext cx="455220" cy="288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38" name="グループ化 737">
                    <a:extLst>
                      <a:ext uri="{FF2B5EF4-FFF2-40B4-BE49-F238E27FC236}">
                        <a16:creationId xmlns:a16="http://schemas.microsoft.com/office/drawing/2014/main" id="{9226543C-25F0-15B1-E462-8060D5A4EAD5}"/>
                      </a:ext>
                    </a:extLst>
                  </p:cNvPr>
                  <p:cNvGrpSpPr/>
                  <p:nvPr/>
                </p:nvGrpSpPr>
                <p:grpSpPr>
                  <a:xfrm>
                    <a:off x="2237848" y="9403191"/>
                    <a:ext cx="805389" cy="144000"/>
                    <a:chOff x="2237849" y="9403191"/>
                    <a:chExt cx="111392" cy="144000"/>
                  </a:xfrm>
                </p:grpSpPr>
                <p:cxnSp>
                  <p:nvCxnSpPr>
                    <p:cNvPr id="739" name="直線コネクタ 738">
                      <a:extLst>
                        <a:ext uri="{FF2B5EF4-FFF2-40B4-BE49-F238E27FC236}">
                          <a16:creationId xmlns:a16="http://schemas.microsoft.com/office/drawing/2014/main" id="{6029886F-349A-459B-5C1A-8C82100202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403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直線コネクタ 739">
                      <a:extLst>
                        <a:ext uri="{FF2B5EF4-FFF2-40B4-BE49-F238E27FC236}">
                          <a16:creationId xmlns:a16="http://schemas.microsoft.com/office/drawing/2014/main" id="{A2C7834D-D4CA-AC37-DB00-502E116FC0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475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直線コネクタ 740">
                      <a:extLst>
                        <a:ext uri="{FF2B5EF4-FFF2-40B4-BE49-F238E27FC236}">
                          <a16:creationId xmlns:a16="http://schemas.microsoft.com/office/drawing/2014/main" id="{EAA560CB-1076-5F54-2239-18C2ED32C4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7849" y="9547191"/>
                      <a:ext cx="111392" cy="0"/>
                    </a:xfrm>
                    <a:prstGeom prst="line">
                      <a:avLst/>
                    </a:prstGeom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36" name="直線コネクタ 735">
                  <a:extLst>
                    <a:ext uri="{FF2B5EF4-FFF2-40B4-BE49-F238E27FC236}">
                      <a16:creationId xmlns:a16="http://schemas.microsoft.com/office/drawing/2014/main" id="{0BFE82F3-F17B-D19A-7C97-3AB5536FB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112" y="4543201"/>
                  <a:ext cx="0" cy="407698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30" name="グラフィックス 729" descr="繰り返し 枠線">
                <a:extLst>
                  <a:ext uri="{FF2B5EF4-FFF2-40B4-BE49-F238E27FC236}">
                    <a16:creationId xmlns:a16="http://schemas.microsoft.com/office/drawing/2014/main" id="{30B76016-DC06-79FE-A550-BE6DEBED9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280" y="4561174"/>
                <a:ext cx="313714" cy="313714"/>
              </a:xfrm>
              <a:prstGeom prst="rect">
                <a:avLst/>
              </a:prstGeom>
            </p:spPr>
          </p:pic>
          <p:grpSp>
            <p:nvGrpSpPr>
              <p:cNvPr id="731" name="グループ化 730">
                <a:extLst>
                  <a:ext uri="{FF2B5EF4-FFF2-40B4-BE49-F238E27FC236}">
                    <a16:creationId xmlns:a16="http://schemas.microsoft.com/office/drawing/2014/main" id="{99705B84-589B-8DA9-E5DA-17AE63FDABA5}"/>
                  </a:ext>
                </a:extLst>
              </p:cNvPr>
              <p:cNvGrpSpPr/>
              <p:nvPr/>
            </p:nvGrpSpPr>
            <p:grpSpPr>
              <a:xfrm rot="3157666">
                <a:off x="1442903" y="4585030"/>
                <a:ext cx="146088" cy="266002"/>
                <a:chOff x="3972534" y="6861264"/>
                <a:chExt cx="634616" cy="1155529"/>
              </a:xfrm>
            </p:grpSpPr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5CD2761A-0DD2-C218-26BD-C6CA46D36375}"/>
                    </a:ext>
                  </a:extLst>
                </p:cNvPr>
                <p:cNvSpPr/>
                <p:nvPr/>
              </p:nvSpPr>
              <p:spPr>
                <a:xfrm rot="4543114">
                  <a:off x="4060418" y="7524257"/>
                  <a:ext cx="436110" cy="548962"/>
                </a:xfrm>
                <a:custGeom>
                  <a:avLst/>
                  <a:gdLst>
                    <a:gd name="connsiteX0" fmla="*/ 0 w 436110"/>
                    <a:gd name="connsiteY0" fmla="*/ 437949 h 548962"/>
                    <a:gd name="connsiteX1" fmla="*/ 111481 w 436110"/>
                    <a:gd name="connsiteY1" fmla="*/ 0 h 548962"/>
                    <a:gd name="connsiteX2" fmla="*/ 436110 w 436110"/>
                    <a:gd name="connsiteY2" fmla="*/ 82635 h 548962"/>
                    <a:gd name="connsiteX3" fmla="*/ 436109 w 436110"/>
                    <a:gd name="connsiteY3" fmla="*/ 548962 h 548962"/>
                    <a:gd name="connsiteX4" fmla="*/ 0 w 436110"/>
                    <a:gd name="connsiteY4" fmla="*/ 437949 h 548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110" h="548962">
                      <a:moveTo>
                        <a:pt x="0" y="437949"/>
                      </a:moveTo>
                      <a:lnTo>
                        <a:pt x="111481" y="0"/>
                      </a:lnTo>
                      <a:lnTo>
                        <a:pt x="436110" y="82635"/>
                      </a:lnTo>
                      <a:lnTo>
                        <a:pt x="436109" y="548962"/>
                      </a:lnTo>
                      <a:lnTo>
                        <a:pt x="0" y="4379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bg1"/>
                    </a:gs>
                    <a:gs pos="81000">
                      <a:schemeClr val="tx1"/>
                    </a:gs>
                  </a:gsLst>
                  <a:lin ang="780000" scaled="0"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四角形: 角を丸くする 732">
                  <a:extLst>
                    <a:ext uri="{FF2B5EF4-FFF2-40B4-BE49-F238E27FC236}">
                      <a16:creationId xmlns:a16="http://schemas.microsoft.com/office/drawing/2014/main" id="{131DE777-A022-45AE-89BA-FAFE37F86D98}"/>
                    </a:ext>
                  </a:extLst>
                </p:cNvPr>
                <p:cNvSpPr/>
                <p:nvPr/>
              </p:nvSpPr>
              <p:spPr>
                <a:xfrm>
                  <a:off x="4048145" y="7629410"/>
                  <a:ext cx="483394" cy="1106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0748F169-35E8-4282-7636-9AF599AFFF44}"/>
                    </a:ext>
                  </a:extLst>
                </p:cNvPr>
                <p:cNvSpPr/>
                <p:nvPr/>
              </p:nvSpPr>
              <p:spPr>
                <a:xfrm>
                  <a:off x="3972534" y="6861264"/>
                  <a:ext cx="634616" cy="777150"/>
                </a:xfrm>
                <a:custGeom>
                  <a:avLst/>
                  <a:gdLst>
                    <a:gd name="connsiteX0" fmla="*/ 0 w 634616"/>
                    <a:gd name="connsiteY0" fmla="*/ 0 h 777150"/>
                    <a:gd name="connsiteX1" fmla="*/ 634616 w 634616"/>
                    <a:gd name="connsiteY1" fmla="*/ 0 h 777150"/>
                    <a:gd name="connsiteX2" fmla="*/ 634616 w 634616"/>
                    <a:gd name="connsiteY2" fmla="*/ 707101 h 777150"/>
                    <a:gd name="connsiteX3" fmla="*/ 564567 w 634616"/>
                    <a:gd name="connsiteY3" fmla="*/ 777150 h 777150"/>
                    <a:gd name="connsiteX4" fmla="*/ 70049 w 634616"/>
                    <a:gd name="connsiteY4" fmla="*/ 777150 h 777150"/>
                    <a:gd name="connsiteX5" fmla="*/ 0 w 634616"/>
                    <a:gd name="connsiteY5" fmla="*/ 707101 h 777150"/>
                    <a:gd name="connsiteX6" fmla="*/ 0 w 634616"/>
                    <a:gd name="connsiteY6" fmla="*/ 0 h 77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4616" h="777150">
                      <a:moveTo>
                        <a:pt x="0" y="0"/>
                      </a:moveTo>
                      <a:lnTo>
                        <a:pt x="634616" y="0"/>
                      </a:lnTo>
                      <a:lnTo>
                        <a:pt x="634616" y="707101"/>
                      </a:lnTo>
                      <a:cubicBezTo>
                        <a:pt x="634616" y="745788"/>
                        <a:pt x="603254" y="777150"/>
                        <a:pt x="564567" y="777150"/>
                      </a:cubicBezTo>
                      <a:lnTo>
                        <a:pt x="70049" y="777150"/>
                      </a:lnTo>
                      <a:cubicBezTo>
                        <a:pt x="31362" y="777150"/>
                        <a:pt x="0" y="745788"/>
                        <a:pt x="0" y="70710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725" name="テキスト ボックス 724">
              <a:extLst>
                <a:ext uri="{FF2B5EF4-FFF2-40B4-BE49-F238E27FC236}">
                  <a16:creationId xmlns:a16="http://schemas.microsoft.com/office/drawing/2014/main" id="{2ABB7BF5-8719-6032-0BF8-C41D9D0A88D7}"/>
                </a:ext>
              </a:extLst>
            </p:cNvPr>
            <p:cNvSpPr txBox="1"/>
            <p:nvPr/>
          </p:nvSpPr>
          <p:spPr>
            <a:xfrm>
              <a:off x="1264528" y="6744513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26" name="テキスト ボックス 725">
              <a:extLst>
                <a:ext uri="{FF2B5EF4-FFF2-40B4-BE49-F238E27FC236}">
                  <a16:creationId xmlns:a16="http://schemas.microsoft.com/office/drawing/2014/main" id="{1834107B-8EF4-8FE1-EDD2-8F45C4D62AF4}"/>
                </a:ext>
              </a:extLst>
            </p:cNvPr>
            <p:cNvSpPr txBox="1"/>
            <p:nvPr/>
          </p:nvSpPr>
          <p:spPr>
            <a:xfrm>
              <a:off x="1264528" y="6817225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27" name="テキスト ボックス 726">
              <a:extLst>
                <a:ext uri="{FF2B5EF4-FFF2-40B4-BE49-F238E27FC236}">
                  <a16:creationId xmlns:a16="http://schemas.microsoft.com/office/drawing/2014/main" id="{DECF0631-A32C-C92D-443A-640A74A00695}"/>
                </a:ext>
              </a:extLst>
            </p:cNvPr>
            <p:cNvSpPr txBox="1"/>
            <p:nvPr/>
          </p:nvSpPr>
          <p:spPr>
            <a:xfrm>
              <a:off x="1264528" y="6889937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28" name="テキスト ボックス 727">
              <a:extLst>
                <a:ext uri="{FF2B5EF4-FFF2-40B4-BE49-F238E27FC236}">
                  <a16:creationId xmlns:a16="http://schemas.microsoft.com/office/drawing/2014/main" id="{AB30A8F9-4170-6694-02D7-1D64165BBEB3}"/>
                </a:ext>
              </a:extLst>
            </p:cNvPr>
            <p:cNvSpPr txBox="1"/>
            <p:nvPr/>
          </p:nvSpPr>
          <p:spPr>
            <a:xfrm>
              <a:off x="1264528" y="6962648"/>
              <a:ext cx="27443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**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64" name="図 63">
            <a:extLst>
              <a:ext uri="{FF2B5EF4-FFF2-40B4-BE49-F238E27FC236}">
                <a16:creationId xmlns:a16="http://schemas.microsoft.com/office/drawing/2014/main" id="{A3F35255-1EA1-DDC1-10B6-41BEBBA0C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579420" cy="5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6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32</Words>
  <Application>Microsoft Macintosh PowerPoint</Application>
  <PresentationFormat>B5 (ISO) 176x250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［ペーパークラフト］Boxトラシティ（B5）</dc:title>
  <dc:subject/>
  <dc:creator>ヤマハ発動機</dc:creator>
  <cp:keywords/>
  <dc:description/>
  <cp:lastModifiedBy>手塚 英男</cp:lastModifiedBy>
  <cp:revision>17</cp:revision>
  <dcterms:created xsi:type="dcterms:W3CDTF">2022-05-01T11:59:11Z</dcterms:created>
  <dcterms:modified xsi:type="dcterms:W3CDTF">2025-09-13T12:48:09Z</dcterms:modified>
  <cp:category/>
</cp:coreProperties>
</file>