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B61"/>
    <a:srgbClr val="898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16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0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05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42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6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27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93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5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4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09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kumimoji="1"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FE632B6-8DC2-A152-4A15-BE0C97AFB3C1}"/>
              </a:ext>
            </a:extLst>
          </p:cNvPr>
          <p:cNvGrpSpPr/>
          <p:nvPr/>
        </p:nvGrpSpPr>
        <p:grpSpPr>
          <a:xfrm flipH="1">
            <a:off x="179558" y="1058384"/>
            <a:ext cx="789273" cy="1089080"/>
            <a:chOff x="3216406" y="5473041"/>
            <a:chExt cx="789273" cy="1089080"/>
          </a:xfrm>
        </p:grpSpPr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75BD873-67EE-C98D-F230-4B64881E8110}"/>
                </a:ext>
              </a:extLst>
            </p:cNvPr>
            <p:cNvSpPr/>
            <p:nvPr/>
          </p:nvSpPr>
          <p:spPr>
            <a:xfrm flipH="1">
              <a:off x="3933679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09B0E637-6ECD-D879-FF50-39F5D59CACAB}"/>
                </a:ext>
              </a:extLst>
            </p:cNvPr>
            <p:cNvSpPr/>
            <p:nvPr/>
          </p:nvSpPr>
          <p:spPr>
            <a:xfrm>
              <a:off x="3216406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0BA0EF55-7AC6-580F-1A16-7ED3988BC5E6}"/>
                </a:ext>
              </a:extLst>
            </p:cNvPr>
            <p:cNvSpPr/>
            <p:nvPr/>
          </p:nvSpPr>
          <p:spPr>
            <a:xfrm>
              <a:off x="3504936" y="6490121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6B5BBF4-F2FA-792E-95F6-7A44D2C9BBEB}"/>
                </a:ext>
              </a:extLst>
            </p:cNvPr>
            <p:cNvSpPr/>
            <p:nvPr/>
          </p:nvSpPr>
          <p:spPr>
            <a:xfrm rot="10800000">
              <a:off x="3504936" y="5523342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15DC511-4E50-B65C-E7A4-A9C6DB81F535}"/>
                </a:ext>
              </a:extLst>
            </p:cNvPr>
            <p:cNvSpPr/>
            <p:nvPr/>
          </p:nvSpPr>
          <p:spPr>
            <a:xfrm rot="10800000">
              <a:off x="3720937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431465C3-EE20-4887-962C-785DF517E974}"/>
                </a:ext>
              </a:extLst>
            </p:cNvPr>
            <p:cNvSpPr/>
            <p:nvPr/>
          </p:nvSpPr>
          <p:spPr>
            <a:xfrm>
              <a:off x="3288936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20A0E50B-8A3D-5416-186D-60F5FF701B94}"/>
                </a:ext>
              </a:extLst>
            </p:cNvPr>
            <p:cNvSpPr/>
            <p:nvPr/>
          </p:nvSpPr>
          <p:spPr>
            <a:xfrm rot="10800000" flipH="1">
              <a:off x="3288936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8F69611F-FA8D-7A43-92B2-4A75401CD343}"/>
                </a:ext>
              </a:extLst>
            </p:cNvPr>
            <p:cNvSpPr/>
            <p:nvPr/>
          </p:nvSpPr>
          <p:spPr>
            <a:xfrm flipH="1">
              <a:off x="3720937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7D858D9B-E0CD-C015-742C-FE5E1D9B7C38}"/>
                </a:ext>
              </a:extLst>
            </p:cNvPr>
            <p:cNvSpPr txBox="1"/>
            <p:nvPr/>
          </p:nvSpPr>
          <p:spPr>
            <a:xfrm>
              <a:off x="3478485" y="5473041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*L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A7365D2-3961-78D5-0051-800472A35A62}"/>
                </a:ext>
              </a:extLst>
            </p:cNvPr>
            <p:cNvSpPr/>
            <p:nvPr/>
          </p:nvSpPr>
          <p:spPr>
            <a:xfrm>
              <a:off x="3504936" y="5808167"/>
              <a:ext cx="216000" cy="468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B306D9D4-9050-B1A4-2E2B-5B6927F6894B}"/>
                </a:ext>
              </a:extLst>
            </p:cNvPr>
            <p:cNvSpPr/>
            <p:nvPr/>
          </p:nvSpPr>
          <p:spPr>
            <a:xfrm>
              <a:off x="3288936" y="5808167"/>
              <a:ext cx="216000" cy="468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9ED5A26A-01D9-3319-21AC-7C7DC3E1D8D8}"/>
                </a:ext>
              </a:extLst>
            </p:cNvPr>
            <p:cNvSpPr/>
            <p:nvPr/>
          </p:nvSpPr>
          <p:spPr>
            <a:xfrm>
              <a:off x="3720936" y="5808167"/>
              <a:ext cx="216000" cy="468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C6AFFF49-5D52-1837-902A-9C71D686B0CB}"/>
                </a:ext>
              </a:extLst>
            </p:cNvPr>
            <p:cNvSpPr/>
            <p:nvPr/>
          </p:nvSpPr>
          <p:spPr>
            <a:xfrm>
              <a:off x="3504936" y="5592167"/>
              <a:ext cx="216000" cy="216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正方形/長方形 507">
              <a:extLst>
                <a:ext uri="{FF2B5EF4-FFF2-40B4-BE49-F238E27FC236}">
                  <a16:creationId xmlns:a16="http://schemas.microsoft.com/office/drawing/2014/main" id="{454A3BB4-085E-0B1A-55F3-F46D9C410056}"/>
                </a:ext>
              </a:extLst>
            </p:cNvPr>
            <p:cNvSpPr/>
            <p:nvPr/>
          </p:nvSpPr>
          <p:spPr>
            <a:xfrm>
              <a:off x="3504936" y="6277296"/>
              <a:ext cx="216000" cy="216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9" name="直線コネクタ 508">
              <a:extLst>
                <a:ext uri="{FF2B5EF4-FFF2-40B4-BE49-F238E27FC236}">
                  <a16:creationId xmlns:a16="http://schemas.microsoft.com/office/drawing/2014/main" id="{4B7E9594-745B-E80D-3583-C99FD836C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4936" y="5808167"/>
              <a:ext cx="216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線コネクタ 509">
              <a:extLst>
                <a:ext uri="{FF2B5EF4-FFF2-40B4-BE49-F238E27FC236}">
                  <a16:creationId xmlns:a16="http://schemas.microsoft.com/office/drawing/2014/main" id="{63B3B0B1-2EB2-1003-5111-1820F023A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4936" y="6277296"/>
              <a:ext cx="216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直線コネクタ 510">
              <a:extLst>
                <a:ext uri="{FF2B5EF4-FFF2-40B4-BE49-F238E27FC236}">
                  <a16:creationId xmlns:a16="http://schemas.microsoft.com/office/drawing/2014/main" id="{6A32A045-B9E9-82BB-AD0F-6F461FE14B83}"/>
                </a:ext>
              </a:extLst>
            </p:cNvPr>
            <p:cNvCxnSpPr>
              <a:cxnSpLocks/>
            </p:cNvCxnSpPr>
            <p:nvPr/>
          </p:nvCxnSpPr>
          <p:spPr>
            <a:xfrm>
              <a:off x="3504936" y="5808167"/>
              <a:ext cx="0" cy="468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A8C237E0-C6ED-68FF-3C21-0FBA0F838CA3}"/>
                </a:ext>
              </a:extLst>
            </p:cNvPr>
            <p:cNvCxnSpPr>
              <a:cxnSpLocks/>
            </p:cNvCxnSpPr>
            <p:nvPr/>
          </p:nvCxnSpPr>
          <p:spPr>
            <a:xfrm>
              <a:off x="3720936" y="5808167"/>
              <a:ext cx="0" cy="468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276F4BD-05E1-46C6-1959-207A919A275C}"/>
                </a:ext>
              </a:extLst>
            </p:cNvPr>
            <p:cNvSpPr/>
            <p:nvPr/>
          </p:nvSpPr>
          <p:spPr>
            <a:xfrm>
              <a:off x="3593211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44F962A0-47E5-C25F-D9A2-B70A815CDA0D}"/>
                </a:ext>
              </a:extLst>
            </p:cNvPr>
            <p:cNvSpPr/>
            <p:nvPr/>
          </p:nvSpPr>
          <p:spPr>
            <a:xfrm>
              <a:off x="3652188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0D8B2081-AB56-E75D-7E75-FA41290C1F01}"/>
                </a:ext>
              </a:extLst>
            </p:cNvPr>
            <p:cNvSpPr/>
            <p:nvPr/>
          </p:nvSpPr>
          <p:spPr>
            <a:xfrm rot="5400000">
              <a:off x="3750245" y="574303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87E815A0-8E63-A17B-7ECA-ED07F074F57E}"/>
                </a:ext>
              </a:extLst>
            </p:cNvPr>
            <p:cNvSpPr/>
            <p:nvPr/>
          </p:nvSpPr>
          <p:spPr>
            <a:xfrm rot="5400000">
              <a:off x="3750245" y="586234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2275BFE-35BD-437E-276E-CD6046D4D0C2}"/>
              </a:ext>
            </a:extLst>
          </p:cNvPr>
          <p:cNvGrpSpPr/>
          <p:nvPr/>
        </p:nvGrpSpPr>
        <p:grpSpPr>
          <a:xfrm>
            <a:off x="2545301" y="1058384"/>
            <a:ext cx="789273" cy="1089080"/>
            <a:chOff x="3216406" y="5473041"/>
            <a:chExt cx="789273" cy="1089080"/>
          </a:xfrm>
        </p:grpSpPr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F622C480-FA82-702A-A926-C73BB94D67C4}"/>
                </a:ext>
              </a:extLst>
            </p:cNvPr>
            <p:cNvSpPr/>
            <p:nvPr/>
          </p:nvSpPr>
          <p:spPr>
            <a:xfrm flipH="1">
              <a:off x="3933679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AC7253E8-E24B-39DF-6589-046D7F88F88E}"/>
                </a:ext>
              </a:extLst>
            </p:cNvPr>
            <p:cNvSpPr/>
            <p:nvPr/>
          </p:nvSpPr>
          <p:spPr>
            <a:xfrm>
              <a:off x="3216406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D2DBF194-9E93-BBE1-523C-B3D62770EF8D}"/>
                </a:ext>
              </a:extLst>
            </p:cNvPr>
            <p:cNvSpPr/>
            <p:nvPr/>
          </p:nvSpPr>
          <p:spPr>
            <a:xfrm>
              <a:off x="3504936" y="6490121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B73C2026-9BA0-8A47-726B-FFEB98A99AD5}"/>
                </a:ext>
              </a:extLst>
            </p:cNvPr>
            <p:cNvSpPr/>
            <p:nvPr/>
          </p:nvSpPr>
          <p:spPr>
            <a:xfrm rot="10800000">
              <a:off x="3504936" y="5523342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C2754A7A-4BA9-5225-7044-B690D9A19791}"/>
                </a:ext>
              </a:extLst>
            </p:cNvPr>
            <p:cNvSpPr/>
            <p:nvPr/>
          </p:nvSpPr>
          <p:spPr>
            <a:xfrm rot="10800000">
              <a:off x="3720937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18DC8AA5-89C2-24C5-F803-26FBC489A677}"/>
                </a:ext>
              </a:extLst>
            </p:cNvPr>
            <p:cNvSpPr/>
            <p:nvPr/>
          </p:nvSpPr>
          <p:spPr>
            <a:xfrm>
              <a:off x="3288936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AAD12165-E0EB-BC1A-602A-F5E6506D89C9}"/>
                </a:ext>
              </a:extLst>
            </p:cNvPr>
            <p:cNvSpPr/>
            <p:nvPr/>
          </p:nvSpPr>
          <p:spPr>
            <a:xfrm rot="10800000" flipH="1">
              <a:off x="3288936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BC113F74-60C3-37B6-3581-3204E3B825B8}"/>
                </a:ext>
              </a:extLst>
            </p:cNvPr>
            <p:cNvSpPr/>
            <p:nvPr/>
          </p:nvSpPr>
          <p:spPr>
            <a:xfrm flipH="1">
              <a:off x="3720937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テキスト ボックス 517">
              <a:extLst>
                <a:ext uri="{FF2B5EF4-FFF2-40B4-BE49-F238E27FC236}">
                  <a16:creationId xmlns:a16="http://schemas.microsoft.com/office/drawing/2014/main" id="{3E0DC826-6CFB-FEE8-58EB-E8370EEA5A58}"/>
                </a:ext>
              </a:extLst>
            </p:cNvPr>
            <p:cNvSpPr txBox="1"/>
            <p:nvPr/>
          </p:nvSpPr>
          <p:spPr>
            <a:xfrm>
              <a:off x="3478485" y="5473041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*R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519" name="正方形/長方形 518">
              <a:extLst>
                <a:ext uri="{FF2B5EF4-FFF2-40B4-BE49-F238E27FC236}">
                  <a16:creationId xmlns:a16="http://schemas.microsoft.com/office/drawing/2014/main" id="{AC62E32D-6B68-1AA9-7C9F-20900D5A8E03}"/>
                </a:ext>
              </a:extLst>
            </p:cNvPr>
            <p:cNvSpPr/>
            <p:nvPr/>
          </p:nvSpPr>
          <p:spPr>
            <a:xfrm>
              <a:off x="3504936" y="5808167"/>
              <a:ext cx="216000" cy="468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正方形/長方形 519">
              <a:extLst>
                <a:ext uri="{FF2B5EF4-FFF2-40B4-BE49-F238E27FC236}">
                  <a16:creationId xmlns:a16="http://schemas.microsoft.com/office/drawing/2014/main" id="{5588384D-3E89-1977-5FEF-782E7C40E6A2}"/>
                </a:ext>
              </a:extLst>
            </p:cNvPr>
            <p:cNvSpPr/>
            <p:nvPr/>
          </p:nvSpPr>
          <p:spPr>
            <a:xfrm>
              <a:off x="3288936" y="5808167"/>
              <a:ext cx="216000" cy="468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正方形/長方形 520">
              <a:extLst>
                <a:ext uri="{FF2B5EF4-FFF2-40B4-BE49-F238E27FC236}">
                  <a16:creationId xmlns:a16="http://schemas.microsoft.com/office/drawing/2014/main" id="{B7E5ACE0-7643-9ABF-D69F-C4F34B92BF62}"/>
                </a:ext>
              </a:extLst>
            </p:cNvPr>
            <p:cNvSpPr/>
            <p:nvPr/>
          </p:nvSpPr>
          <p:spPr>
            <a:xfrm>
              <a:off x="3720936" y="5808167"/>
              <a:ext cx="216000" cy="468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正方形/長方形 521">
              <a:extLst>
                <a:ext uri="{FF2B5EF4-FFF2-40B4-BE49-F238E27FC236}">
                  <a16:creationId xmlns:a16="http://schemas.microsoft.com/office/drawing/2014/main" id="{C44F695D-B2A4-A487-BD84-0992157CB67B}"/>
                </a:ext>
              </a:extLst>
            </p:cNvPr>
            <p:cNvSpPr/>
            <p:nvPr/>
          </p:nvSpPr>
          <p:spPr>
            <a:xfrm>
              <a:off x="3504936" y="5592167"/>
              <a:ext cx="216000" cy="216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正方形/長方形 522">
              <a:extLst>
                <a:ext uri="{FF2B5EF4-FFF2-40B4-BE49-F238E27FC236}">
                  <a16:creationId xmlns:a16="http://schemas.microsoft.com/office/drawing/2014/main" id="{CE90E094-ECFB-0034-6735-E2CA0E87CB46}"/>
                </a:ext>
              </a:extLst>
            </p:cNvPr>
            <p:cNvSpPr/>
            <p:nvPr/>
          </p:nvSpPr>
          <p:spPr>
            <a:xfrm>
              <a:off x="3504936" y="6277296"/>
              <a:ext cx="216000" cy="216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24" name="直線コネクタ 523">
              <a:extLst>
                <a:ext uri="{FF2B5EF4-FFF2-40B4-BE49-F238E27FC236}">
                  <a16:creationId xmlns:a16="http://schemas.microsoft.com/office/drawing/2014/main" id="{E7CC29A7-D3D6-1A1D-3373-29BEE88CB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4936" y="5808167"/>
              <a:ext cx="216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線コネクタ 524">
              <a:extLst>
                <a:ext uri="{FF2B5EF4-FFF2-40B4-BE49-F238E27FC236}">
                  <a16:creationId xmlns:a16="http://schemas.microsoft.com/office/drawing/2014/main" id="{471C6100-7B7E-0B73-637D-8288A20987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4936" y="6277296"/>
              <a:ext cx="216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直線コネクタ 525">
              <a:extLst>
                <a:ext uri="{FF2B5EF4-FFF2-40B4-BE49-F238E27FC236}">
                  <a16:creationId xmlns:a16="http://schemas.microsoft.com/office/drawing/2014/main" id="{CF6A1CAE-FB1D-A729-5C02-86A9A2C772E8}"/>
                </a:ext>
              </a:extLst>
            </p:cNvPr>
            <p:cNvCxnSpPr>
              <a:cxnSpLocks/>
            </p:cNvCxnSpPr>
            <p:nvPr/>
          </p:nvCxnSpPr>
          <p:spPr>
            <a:xfrm>
              <a:off x="3504936" y="5808167"/>
              <a:ext cx="0" cy="468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直線コネクタ 526">
              <a:extLst>
                <a:ext uri="{FF2B5EF4-FFF2-40B4-BE49-F238E27FC236}">
                  <a16:creationId xmlns:a16="http://schemas.microsoft.com/office/drawing/2014/main" id="{42864DDE-5B54-7799-AA60-E5E65C648726}"/>
                </a:ext>
              </a:extLst>
            </p:cNvPr>
            <p:cNvCxnSpPr>
              <a:cxnSpLocks/>
            </p:cNvCxnSpPr>
            <p:nvPr/>
          </p:nvCxnSpPr>
          <p:spPr>
            <a:xfrm>
              <a:off x="3720936" y="5808167"/>
              <a:ext cx="0" cy="468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62396ED8-AF96-B1FE-03F9-E2CD16501465}"/>
                </a:ext>
              </a:extLst>
            </p:cNvPr>
            <p:cNvSpPr/>
            <p:nvPr/>
          </p:nvSpPr>
          <p:spPr>
            <a:xfrm>
              <a:off x="3593211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1A2205F5-814E-C2D9-7C3D-1FD755480E8A}"/>
                </a:ext>
              </a:extLst>
            </p:cNvPr>
            <p:cNvSpPr/>
            <p:nvPr/>
          </p:nvSpPr>
          <p:spPr>
            <a:xfrm>
              <a:off x="3652188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ECABD6C4-FF74-4D77-CE9A-063888A2A95F}"/>
                </a:ext>
              </a:extLst>
            </p:cNvPr>
            <p:cNvSpPr/>
            <p:nvPr/>
          </p:nvSpPr>
          <p:spPr>
            <a:xfrm rot="5400000">
              <a:off x="3750245" y="574303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85A2FE0C-D48E-EE06-9A91-68236E67A8A6}"/>
                </a:ext>
              </a:extLst>
            </p:cNvPr>
            <p:cNvSpPr/>
            <p:nvPr/>
          </p:nvSpPr>
          <p:spPr>
            <a:xfrm rot="5400000">
              <a:off x="3750245" y="586234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2" name="グループ化 531">
            <a:extLst>
              <a:ext uri="{FF2B5EF4-FFF2-40B4-BE49-F238E27FC236}">
                <a16:creationId xmlns:a16="http://schemas.microsoft.com/office/drawing/2014/main" id="{2273210C-5ACF-D460-51ED-B5011FC27E9B}"/>
              </a:ext>
            </a:extLst>
          </p:cNvPr>
          <p:cNvGrpSpPr/>
          <p:nvPr/>
        </p:nvGrpSpPr>
        <p:grpSpPr>
          <a:xfrm>
            <a:off x="2544507" y="4068573"/>
            <a:ext cx="790860" cy="657592"/>
            <a:chOff x="3263941" y="5570928"/>
            <a:chExt cx="790860" cy="657592"/>
          </a:xfrm>
        </p:grpSpPr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6ADE54BB-F630-0A7A-28C6-4CA1EA990B97}"/>
                </a:ext>
              </a:extLst>
            </p:cNvPr>
            <p:cNvSpPr/>
            <p:nvPr/>
          </p:nvSpPr>
          <p:spPr>
            <a:xfrm flipV="1">
              <a:off x="3263941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F688572F-D7D6-EFAE-81ED-48EF694A107C}"/>
                </a:ext>
              </a:extLst>
            </p:cNvPr>
            <p:cNvSpPr/>
            <p:nvPr/>
          </p:nvSpPr>
          <p:spPr>
            <a:xfrm flipH="1" flipV="1">
              <a:off x="3982801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9AAB483D-06A9-4C3D-96DD-39C8D980AAEB}"/>
                </a:ext>
              </a:extLst>
            </p:cNvPr>
            <p:cNvSpPr/>
            <p:nvPr/>
          </p:nvSpPr>
          <p:spPr>
            <a:xfrm flipH="1">
              <a:off x="3552652" y="6156520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32B5C7CA-4FCF-84A3-909C-05C673C6C39F}"/>
                </a:ext>
              </a:extLst>
            </p:cNvPr>
            <p:cNvSpPr/>
            <p:nvPr/>
          </p:nvSpPr>
          <p:spPr>
            <a:xfrm rot="10800000" flipH="1">
              <a:off x="3552652" y="5621229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37D5365B-505B-30A5-1B1B-B4426625EB8B}"/>
                </a:ext>
              </a:extLst>
            </p:cNvPr>
            <p:cNvSpPr/>
            <p:nvPr/>
          </p:nvSpPr>
          <p:spPr>
            <a:xfrm rot="10800000" flipH="1">
              <a:off x="3336651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BA0E960E-BEFD-ADB1-EBC5-7D80B740A682}"/>
                </a:ext>
              </a:extLst>
            </p:cNvPr>
            <p:cNvSpPr/>
            <p:nvPr/>
          </p:nvSpPr>
          <p:spPr>
            <a:xfrm rot="10800000">
              <a:off x="3768652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テキスト ボックス 561">
              <a:extLst>
                <a:ext uri="{FF2B5EF4-FFF2-40B4-BE49-F238E27FC236}">
                  <a16:creationId xmlns:a16="http://schemas.microsoft.com/office/drawing/2014/main" id="{D032C70D-31FC-F5D4-36F3-513799103449}"/>
                </a:ext>
              </a:extLst>
            </p:cNvPr>
            <p:cNvSpPr txBox="1"/>
            <p:nvPr/>
          </p:nvSpPr>
          <p:spPr>
            <a:xfrm flipH="1">
              <a:off x="3515859" y="5570928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R*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563" name="正方形/長方形 562">
              <a:extLst>
                <a:ext uri="{FF2B5EF4-FFF2-40B4-BE49-F238E27FC236}">
                  <a16:creationId xmlns:a16="http://schemas.microsoft.com/office/drawing/2014/main" id="{99527350-F324-B0EB-3DF2-791A5CC2E757}"/>
                </a:ext>
              </a:extLst>
            </p:cNvPr>
            <p:cNvSpPr/>
            <p:nvPr/>
          </p:nvSpPr>
          <p:spPr>
            <a:xfrm flipH="1">
              <a:off x="3552652" y="5906054"/>
              <a:ext cx="216000" cy="252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正方形/長方形 563">
              <a:extLst>
                <a:ext uri="{FF2B5EF4-FFF2-40B4-BE49-F238E27FC236}">
                  <a16:creationId xmlns:a16="http://schemas.microsoft.com/office/drawing/2014/main" id="{F22D6302-687C-C3C3-19CA-1C2C726A0DCE}"/>
                </a:ext>
              </a:extLst>
            </p:cNvPr>
            <p:cNvSpPr/>
            <p:nvPr/>
          </p:nvSpPr>
          <p:spPr>
            <a:xfrm flipH="1">
              <a:off x="3768652" y="5906054"/>
              <a:ext cx="216000" cy="252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正方形/長方形 564">
              <a:extLst>
                <a:ext uri="{FF2B5EF4-FFF2-40B4-BE49-F238E27FC236}">
                  <a16:creationId xmlns:a16="http://schemas.microsoft.com/office/drawing/2014/main" id="{EF13E195-3EE8-DC51-3384-E01DC7130ABE}"/>
                </a:ext>
              </a:extLst>
            </p:cNvPr>
            <p:cNvSpPr/>
            <p:nvPr/>
          </p:nvSpPr>
          <p:spPr>
            <a:xfrm flipH="1">
              <a:off x="3336652" y="5906054"/>
              <a:ext cx="216000" cy="252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正方形/長方形 565">
              <a:extLst>
                <a:ext uri="{FF2B5EF4-FFF2-40B4-BE49-F238E27FC236}">
                  <a16:creationId xmlns:a16="http://schemas.microsoft.com/office/drawing/2014/main" id="{F0DA7C13-388D-A6D8-9D99-F6A2CD15A489}"/>
                </a:ext>
              </a:extLst>
            </p:cNvPr>
            <p:cNvSpPr/>
            <p:nvPr/>
          </p:nvSpPr>
          <p:spPr>
            <a:xfrm flipH="1">
              <a:off x="3552652" y="5690054"/>
              <a:ext cx="216000" cy="216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86144D4E-3A09-7C04-3E0A-F8890FEC8EDD}"/>
                </a:ext>
              </a:extLst>
            </p:cNvPr>
            <p:cNvSpPr/>
            <p:nvPr/>
          </p:nvSpPr>
          <p:spPr>
            <a:xfrm flipH="1">
              <a:off x="3644377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08BB1823-9D3A-BD0B-DD65-90B7E6660D39}"/>
                </a:ext>
              </a:extLst>
            </p:cNvPr>
            <p:cNvSpPr/>
            <p:nvPr/>
          </p:nvSpPr>
          <p:spPr>
            <a:xfrm flipH="1">
              <a:off x="3585400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A28C9DE5-97B5-7175-933E-6755FD3CAB49}"/>
                </a:ext>
              </a:extLst>
            </p:cNvPr>
            <p:cNvSpPr/>
            <p:nvPr/>
          </p:nvSpPr>
          <p:spPr>
            <a:xfrm rot="16200000" flipH="1">
              <a:off x="3451343" y="582346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93160E02-E350-459D-D99C-33944076DA4C}"/>
                </a:ext>
              </a:extLst>
            </p:cNvPr>
            <p:cNvSpPr/>
            <p:nvPr/>
          </p:nvSpPr>
          <p:spPr>
            <a:xfrm rot="16200000" flipH="1">
              <a:off x="3451343" y="594277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4" name="グループ化 573">
            <a:extLst>
              <a:ext uri="{FF2B5EF4-FFF2-40B4-BE49-F238E27FC236}">
                <a16:creationId xmlns:a16="http://schemas.microsoft.com/office/drawing/2014/main" id="{2B07385B-2161-F13C-A00A-479BB9989C67}"/>
              </a:ext>
            </a:extLst>
          </p:cNvPr>
          <p:cNvGrpSpPr/>
          <p:nvPr/>
        </p:nvGrpSpPr>
        <p:grpSpPr>
          <a:xfrm flipH="1">
            <a:off x="181939" y="4068573"/>
            <a:ext cx="789273" cy="657592"/>
            <a:chOff x="3265528" y="5570928"/>
            <a:chExt cx="789273" cy="657592"/>
          </a:xfrm>
        </p:grpSpPr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A30D8709-A9B3-52AD-AA20-2CAAF616831E}"/>
                </a:ext>
              </a:extLst>
            </p:cNvPr>
            <p:cNvSpPr/>
            <p:nvPr/>
          </p:nvSpPr>
          <p:spPr>
            <a:xfrm flipH="1" flipV="1">
              <a:off x="3982801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EB2BDE59-4A02-9AD4-A9F2-A4565C06A7AC}"/>
                </a:ext>
              </a:extLst>
            </p:cNvPr>
            <p:cNvSpPr/>
            <p:nvPr/>
          </p:nvSpPr>
          <p:spPr>
            <a:xfrm flipV="1">
              <a:off x="3265528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7E36DCE8-75F5-85CF-47B1-1DF534F274AA}"/>
                </a:ext>
              </a:extLst>
            </p:cNvPr>
            <p:cNvSpPr/>
            <p:nvPr/>
          </p:nvSpPr>
          <p:spPr>
            <a:xfrm flipH="1">
              <a:off x="3552652" y="6156520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CAAE2154-221F-2395-CEA6-B8CE17FABA91}"/>
                </a:ext>
              </a:extLst>
            </p:cNvPr>
            <p:cNvSpPr/>
            <p:nvPr/>
          </p:nvSpPr>
          <p:spPr>
            <a:xfrm rot="10800000" flipH="1">
              <a:off x="3552652" y="5621229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C1058342-AB96-40C3-D20E-AB44E90F2009}"/>
                </a:ext>
              </a:extLst>
            </p:cNvPr>
            <p:cNvSpPr/>
            <p:nvPr/>
          </p:nvSpPr>
          <p:spPr>
            <a:xfrm rot="10800000" flipH="1">
              <a:off x="3336651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919D80DF-9451-6AFA-4A83-C4DDA071EFDC}"/>
                </a:ext>
              </a:extLst>
            </p:cNvPr>
            <p:cNvSpPr/>
            <p:nvPr/>
          </p:nvSpPr>
          <p:spPr>
            <a:xfrm rot="10800000">
              <a:off x="3768652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テキスト ボックス 168">
              <a:extLst>
                <a:ext uri="{FF2B5EF4-FFF2-40B4-BE49-F238E27FC236}">
                  <a16:creationId xmlns:a16="http://schemas.microsoft.com/office/drawing/2014/main" id="{232B2567-E149-C56A-B495-F4D095A82956}"/>
                </a:ext>
              </a:extLst>
            </p:cNvPr>
            <p:cNvSpPr txBox="1"/>
            <p:nvPr/>
          </p:nvSpPr>
          <p:spPr>
            <a:xfrm flipH="1">
              <a:off x="3515859" y="5570928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L*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792BC09B-79C3-D798-243B-010DEEF10DF7}"/>
                </a:ext>
              </a:extLst>
            </p:cNvPr>
            <p:cNvSpPr/>
            <p:nvPr/>
          </p:nvSpPr>
          <p:spPr>
            <a:xfrm flipH="1">
              <a:off x="3552652" y="5906054"/>
              <a:ext cx="216000" cy="252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>
              <a:extLst>
                <a:ext uri="{FF2B5EF4-FFF2-40B4-BE49-F238E27FC236}">
                  <a16:creationId xmlns:a16="http://schemas.microsoft.com/office/drawing/2014/main" id="{C5274FB1-7D6D-3B2D-DF3E-C7E4AFA4BE5A}"/>
                </a:ext>
              </a:extLst>
            </p:cNvPr>
            <p:cNvSpPr/>
            <p:nvPr/>
          </p:nvSpPr>
          <p:spPr>
            <a:xfrm flipH="1">
              <a:off x="3768652" y="5906054"/>
              <a:ext cx="216000" cy="252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正方形/長方形 171">
              <a:extLst>
                <a:ext uri="{FF2B5EF4-FFF2-40B4-BE49-F238E27FC236}">
                  <a16:creationId xmlns:a16="http://schemas.microsoft.com/office/drawing/2014/main" id="{3DB03CAE-C501-F155-85AC-098271A3F759}"/>
                </a:ext>
              </a:extLst>
            </p:cNvPr>
            <p:cNvSpPr/>
            <p:nvPr/>
          </p:nvSpPr>
          <p:spPr>
            <a:xfrm flipH="1">
              <a:off x="3336652" y="5906054"/>
              <a:ext cx="216000" cy="252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>
              <a:extLst>
                <a:ext uri="{FF2B5EF4-FFF2-40B4-BE49-F238E27FC236}">
                  <a16:creationId xmlns:a16="http://schemas.microsoft.com/office/drawing/2014/main" id="{9F68FEFA-3351-EA5C-3019-589C00330C42}"/>
                </a:ext>
              </a:extLst>
            </p:cNvPr>
            <p:cNvSpPr/>
            <p:nvPr/>
          </p:nvSpPr>
          <p:spPr>
            <a:xfrm flipH="1">
              <a:off x="3552652" y="5690054"/>
              <a:ext cx="216000" cy="216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548EE479-7075-CF81-C16F-CEC53B53ED62}"/>
                </a:ext>
              </a:extLst>
            </p:cNvPr>
            <p:cNvSpPr/>
            <p:nvPr/>
          </p:nvSpPr>
          <p:spPr>
            <a:xfrm flipH="1">
              <a:off x="3644377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DCE23BD5-9369-8022-FBE9-30A1F3D99E9E}"/>
                </a:ext>
              </a:extLst>
            </p:cNvPr>
            <p:cNvSpPr/>
            <p:nvPr/>
          </p:nvSpPr>
          <p:spPr>
            <a:xfrm flipH="1">
              <a:off x="3585400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5A0B3214-A890-50FB-0964-9AC4C6FAE50D}"/>
                </a:ext>
              </a:extLst>
            </p:cNvPr>
            <p:cNvSpPr/>
            <p:nvPr/>
          </p:nvSpPr>
          <p:spPr>
            <a:xfrm rot="16200000" flipH="1">
              <a:off x="3451343" y="582346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6AA11E4D-A95F-BC9E-D61C-0B1DE4D3B170}"/>
                </a:ext>
              </a:extLst>
            </p:cNvPr>
            <p:cNvSpPr/>
            <p:nvPr/>
          </p:nvSpPr>
          <p:spPr>
            <a:xfrm rot="16200000" flipH="1">
              <a:off x="3451343" y="594277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323AA6A7-33A8-4A22-8F43-1CD2E5AEB5DE}"/>
              </a:ext>
            </a:extLst>
          </p:cNvPr>
          <p:cNvGrpSpPr/>
          <p:nvPr/>
        </p:nvGrpSpPr>
        <p:grpSpPr>
          <a:xfrm rot="5400000">
            <a:off x="2929217" y="3743862"/>
            <a:ext cx="1722685" cy="2985614"/>
            <a:chOff x="4528226" y="2212642"/>
            <a:chExt cx="1722685" cy="2985614"/>
          </a:xfrm>
        </p:grpSpPr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3E9E5156-CDDD-44B9-967E-35AE8C581F83}"/>
                </a:ext>
              </a:extLst>
            </p:cNvPr>
            <p:cNvGrpSpPr/>
            <p:nvPr/>
          </p:nvGrpSpPr>
          <p:grpSpPr>
            <a:xfrm>
              <a:off x="4528226" y="2212642"/>
              <a:ext cx="1722685" cy="2985614"/>
              <a:chOff x="3591391" y="5115084"/>
              <a:chExt cx="1722685" cy="2985614"/>
            </a:xfrm>
          </p:grpSpPr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13C5BA21-054D-4AD9-8B70-DBAFCA4393AE}"/>
                  </a:ext>
                </a:extLst>
              </p:cNvPr>
              <p:cNvGrpSpPr/>
              <p:nvPr/>
            </p:nvGrpSpPr>
            <p:grpSpPr>
              <a:xfrm>
                <a:off x="4196248" y="5835084"/>
                <a:ext cx="505828" cy="2265614"/>
                <a:chOff x="4196248" y="5835084"/>
                <a:chExt cx="505828" cy="2265614"/>
              </a:xfrm>
            </p:grpSpPr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42DBDB31-F36F-4335-BF71-D21004481176}"/>
                    </a:ext>
                  </a:extLst>
                </p:cNvPr>
                <p:cNvSpPr/>
                <p:nvPr/>
              </p:nvSpPr>
              <p:spPr>
                <a:xfrm>
                  <a:off x="4305775" y="7992698"/>
                  <a:ext cx="288000" cy="108000"/>
                </a:xfrm>
                <a:custGeom>
                  <a:avLst/>
                  <a:gdLst>
                    <a:gd name="connsiteX0" fmla="*/ 0 w 360000"/>
                    <a:gd name="connsiteY0" fmla="*/ 0 h 216000"/>
                    <a:gd name="connsiteX1" fmla="*/ 360000 w 360000"/>
                    <a:gd name="connsiteY1" fmla="*/ 0 h 216000"/>
                    <a:gd name="connsiteX2" fmla="*/ 301127 w 360000"/>
                    <a:gd name="connsiteY2" fmla="*/ 216000 h 216000"/>
                    <a:gd name="connsiteX3" fmla="*/ 58874 w 360000"/>
                    <a:gd name="connsiteY3" fmla="*/ 216000 h 216000"/>
                    <a:gd name="connsiteX4" fmla="*/ 0 w 360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000" h="216000">
                      <a:moveTo>
                        <a:pt x="0" y="0"/>
                      </a:moveTo>
                      <a:lnTo>
                        <a:pt x="360000" y="0"/>
                      </a:lnTo>
                      <a:lnTo>
                        <a:pt x="301127" y="216000"/>
                      </a:lnTo>
                      <a:lnTo>
                        <a:pt x="58874" y="21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8" name="グループ化 117">
                  <a:extLst>
                    <a:ext uri="{FF2B5EF4-FFF2-40B4-BE49-F238E27FC236}">
                      <a16:creationId xmlns:a16="http://schemas.microsoft.com/office/drawing/2014/main" id="{92449690-E8FB-4B6D-9BCF-BCAF86E4C306}"/>
                    </a:ext>
                  </a:extLst>
                </p:cNvPr>
                <p:cNvGrpSpPr/>
                <p:nvPr/>
              </p:nvGrpSpPr>
              <p:grpSpPr>
                <a:xfrm>
                  <a:off x="4196248" y="5835084"/>
                  <a:ext cx="108000" cy="2160000"/>
                  <a:chOff x="4203391" y="5835084"/>
                  <a:chExt cx="108000" cy="2160000"/>
                </a:xfrm>
              </p:grpSpPr>
              <p:sp>
                <p:nvSpPr>
                  <p:cNvPr id="123" name="フリーフォーム: 図形 122">
                    <a:extLst>
                      <a:ext uri="{FF2B5EF4-FFF2-40B4-BE49-F238E27FC236}">
                        <a16:creationId xmlns:a16="http://schemas.microsoft.com/office/drawing/2014/main" id="{6662F52E-AC63-4DBC-9C07-16B4A5E84E6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" name="フリーフォーム: 図形 123">
                    <a:extLst>
                      <a:ext uri="{FF2B5EF4-FFF2-40B4-BE49-F238E27FC236}">
                        <a16:creationId xmlns:a16="http://schemas.microsoft.com/office/drawing/2014/main" id="{C8C08CCD-BBEA-4459-86B5-F04421156E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86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" name="フリーフォーム: 図形 124">
                    <a:extLst>
                      <a:ext uri="{FF2B5EF4-FFF2-40B4-BE49-F238E27FC236}">
                        <a16:creationId xmlns:a16="http://schemas.microsoft.com/office/drawing/2014/main" id="{0C112EEA-7938-4CCC-A193-525262796B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758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9" name="グループ化 118">
                  <a:extLst>
                    <a:ext uri="{FF2B5EF4-FFF2-40B4-BE49-F238E27FC236}">
                      <a16:creationId xmlns:a16="http://schemas.microsoft.com/office/drawing/2014/main" id="{88A914A2-AA04-4370-902A-88BC6A0D9AFA}"/>
                    </a:ext>
                  </a:extLst>
                </p:cNvPr>
                <p:cNvGrpSpPr/>
                <p:nvPr/>
              </p:nvGrpSpPr>
              <p:grpSpPr>
                <a:xfrm>
                  <a:off x="4594076" y="5835084"/>
                  <a:ext cx="108000" cy="2159999"/>
                  <a:chOff x="4594076" y="5835084"/>
                  <a:chExt cx="108000" cy="2159999"/>
                </a:xfrm>
              </p:grpSpPr>
              <p:sp>
                <p:nvSpPr>
                  <p:cNvPr id="120" name="フリーフォーム: 図形 119">
                    <a:extLst>
                      <a:ext uri="{FF2B5EF4-FFF2-40B4-BE49-F238E27FC236}">
                        <a16:creationId xmlns:a16="http://schemas.microsoft.com/office/drawing/2014/main" id="{1778EFDB-289C-474F-8846-E6772D37C3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" name="フリーフォーム: 図形 120">
                    <a:extLst>
                      <a:ext uri="{FF2B5EF4-FFF2-40B4-BE49-F238E27FC236}">
                        <a16:creationId xmlns:a16="http://schemas.microsoft.com/office/drawing/2014/main" id="{CBE1A0E3-7EEB-400C-B034-0688D529E3B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86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" name="フリーフォーム: 図形 121">
                    <a:extLst>
                      <a:ext uri="{FF2B5EF4-FFF2-40B4-BE49-F238E27FC236}">
                        <a16:creationId xmlns:a16="http://schemas.microsoft.com/office/drawing/2014/main" id="{972C018A-E111-4FEC-B92F-FA861D63A8F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758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94" name="グループ化 93">
                <a:extLst>
                  <a:ext uri="{FF2B5EF4-FFF2-40B4-BE49-F238E27FC236}">
                    <a16:creationId xmlns:a16="http://schemas.microsoft.com/office/drawing/2014/main" id="{D03CBCAA-0E46-45CA-81FE-DA3E52460802}"/>
                  </a:ext>
                </a:extLst>
              </p:cNvPr>
              <p:cNvGrpSpPr/>
              <p:nvPr/>
            </p:nvGrpSpPr>
            <p:grpSpPr>
              <a:xfrm flipH="1">
                <a:off x="3591391" y="5115084"/>
                <a:ext cx="720000" cy="720000"/>
                <a:chOff x="3848691" y="5115085"/>
                <a:chExt cx="720000" cy="720000"/>
              </a:xfrm>
            </p:grpSpPr>
            <p:sp>
              <p:nvSpPr>
                <p:cNvPr id="109" name="正方形/長方形 108">
                  <a:extLst>
                    <a:ext uri="{FF2B5EF4-FFF2-40B4-BE49-F238E27FC236}">
                      <a16:creationId xmlns:a16="http://schemas.microsoft.com/office/drawing/2014/main" id="{8A5C556A-9E0B-4F20-9F3D-1FF0A3597D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正方形/長方形 109">
                  <a:extLst>
                    <a:ext uri="{FF2B5EF4-FFF2-40B4-BE49-F238E27FC236}">
                      <a16:creationId xmlns:a16="http://schemas.microsoft.com/office/drawing/2014/main" id="{D1E86BC1-A432-40B2-AC4F-EF5CAFDF5E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1" name="グループ化 110">
                  <a:extLst>
                    <a:ext uri="{FF2B5EF4-FFF2-40B4-BE49-F238E27FC236}">
                      <a16:creationId xmlns:a16="http://schemas.microsoft.com/office/drawing/2014/main" id="{0DEAEA8E-063D-41DF-9F7C-3624DEE44745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115" name="フリーフォーム: 図形 114">
                    <a:extLst>
                      <a:ext uri="{FF2B5EF4-FFF2-40B4-BE49-F238E27FC236}">
                        <a16:creationId xmlns:a16="http://schemas.microsoft.com/office/drawing/2014/main" id="{C0E1CB3E-5EF5-458E-BB44-761896BEBC4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" name="フリーフォーム: 図形 115">
                    <a:extLst>
                      <a:ext uri="{FF2B5EF4-FFF2-40B4-BE49-F238E27FC236}">
                        <a16:creationId xmlns:a16="http://schemas.microsoft.com/office/drawing/2014/main" id="{39FF1573-B7AD-4D63-AC90-A7DDD30CF0B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2" name="グループ化 111">
                  <a:extLst>
                    <a:ext uri="{FF2B5EF4-FFF2-40B4-BE49-F238E27FC236}">
                      <a16:creationId xmlns:a16="http://schemas.microsoft.com/office/drawing/2014/main" id="{AB0547AA-57CF-4E98-A8A8-DCA6535C01D4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113" name="フリーフォーム: 図形 112">
                    <a:extLst>
                      <a:ext uri="{FF2B5EF4-FFF2-40B4-BE49-F238E27FC236}">
                        <a16:creationId xmlns:a16="http://schemas.microsoft.com/office/drawing/2014/main" id="{827EEC7D-7FCD-4D98-8393-60534C362564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" name="フリーフォーム: 図形 113">
                    <a:extLst>
                      <a:ext uri="{FF2B5EF4-FFF2-40B4-BE49-F238E27FC236}">
                        <a16:creationId xmlns:a16="http://schemas.microsoft.com/office/drawing/2014/main" id="{81B089AA-7F4B-404D-8B08-9333CEDABCE6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95" name="グループ化 94">
                <a:extLst>
                  <a:ext uri="{FF2B5EF4-FFF2-40B4-BE49-F238E27FC236}">
                    <a16:creationId xmlns:a16="http://schemas.microsoft.com/office/drawing/2014/main" id="{A4445B6E-81A4-4B73-BB42-979247903569}"/>
                  </a:ext>
                </a:extLst>
              </p:cNvPr>
              <p:cNvGrpSpPr/>
              <p:nvPr/>
            </p:nvGrpSpPr>
            <p:grpSpPr>
              <a:xfrm>
                <a:off x="4594076" y="5115085"/>
                <a:ext cx="720000" cy="720000"/>
                <a:chOff x="3848691" y="5115085"/>
                <a:chExt cx="720000" cy="720000"/>
              </a:xfrm>
            </p:grpSpPr>
            <p:sp>
              <p:nvSpPr>
                <p:cNvPr id="101" name="正方形/長方形 100">
                  <a:extLst>
                    <a:ext uri="{FF2B5EF4-FFF2-40B4-BE49-F238E27FC236}">
                      <a16:creationId xmlns:a16="http://schemas.microsoft.com/office/drawing/2014/main" id="{D4DCE3D9-5662-489F-AFFC-90CFCAD229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正方形/長方形 101">
                  <a:extLst>
                    <a:ext uri="{FF2B5EF4-FFF2-40B4-BE49-F238E27FC236}">
                      <a16:creationId xmlns:a16="http://schemas.microsoft.com/office/drawing/2014/main" id="{C85BDF25-B1FD-4C22-AEC5-E15C68B8C9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3" name="グループ化 102">
                  <a:extLst>
                    <a:ext uri="{FF2B5EF4-FFF2-40B4-BE49-F238E27FC236}">
                      <a16:creationId xmlns:a16="http://schemas.microsoft.com/office/drawing/2014/main" id="{27AAC8EA-87A1-46F5-BFEA-964DA26F2D68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107" name="フリーフォーム: 図形 106">
                    <a:extLst>
                      <a:ext uri="{FF2B5EF4-FFF2-40B4-BE49-F238E27FC236}">
                        <a16:creationId xmlns:a16="http://schemas.microsoft.com/office/drawing/2014/main" id="{BAAFDB49-66CA-4357-BFA8-090A8B5BA89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" name="フリーフォーム: 図形 107">
                    <a:extLst>
                      <a:ext uri="{FF2B5EF4-FFF2-40B4-BE49-F238E27FC236}">
                        <a16:creationId xmlns:a16="http://schemas.microsoft.com/office/drawing/2014/main" id="{33507153-316D-4CA7-A12D-0258372DA40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4" name="グループ化 103">
                  <a:extLst>
                    <a:ext uri="{FF2B5EF4-FFF2-40B4-BE49-F238E27FC236}">
                      <a16:creationId xmlns:a16="http://schemas.microsoft.com/office/drawing/2014/main" id="{7D4B6907-B47F-4DBD-94A8-FD0D5707B1FE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105" name="フリーフォーム: 図形 104">
                    <a:extLst>
                      <a:ext uri="{FF2B5EF4-FFF2-40B4-BE49-F238E27FC236}">
                        <a16:creationId xmlns:a16="http://schemas.microsoft.com/office/drawing/2014/main" id="{24AB0B89-896B-45CE-B415-B75155049A94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" name="フリーフォーム: 図形 105">
                    <a:extLst>
                      <a:ext uri="{FF2B5EF4-FFF2-40B4-BE49-F238E27FC236}">
                        <a16:creationId xmlns:a16="http://schemas.microsoft.com/office/drawing/2014/main" id="{FC0B59E2-4278-4C2C-BD69-8FB6F3F2EA15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22EC775B-5F9B-48A4-9559-4CCA7E928487}"/>
                  </a:ext>
                </a:extLst>
              </p:cNvPr>
              <p:cNvSpPr/>
              <p:nvPr/>
            </p:nvSpPr>
            <p:spPr>
              <a:xfrm>
                <a:off x="4305775" y="5115084"/>
                <a:ext cx="288000" cy="2880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D263244F-4820-4314-8B79-C480D95758A1}"/>
                  </a:ext>
                </a:extLst>
              </p:cNvPr>
              <p:cNvGrpSpPr/>
              <p:nvPr/>
            </p:nvGrpSpPr>
            <p:grpSpPr>
              <a:xfrm>
                <a:off x="4305775" y="5835085"/>
                <a:ext cx="288000" cy="1439998"/>
                <a:chOff x="4305775" y="5835085"/>
                <a:chExt cx="288000" cy="1439998"/>
              </a:xfrm>
            </p:grpSpPr>
            <p:cxnSp>
              <p:nvCxnSpPr>
                <p:cNvPr id="98" name="直線コネクタ 97">
                  <a:extLst>
                    <a:ext uri="{FF2B5EF4-FFF2-40B4-BE49-F238E27FC236}">
                      <a16:creationId xmlns:a16="http://schemas.microsoft.com/office/drawing/2014/main" id="{3A900423-27FC-4E7C-A781-939109DB19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5835085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>
                  <a:extLst>
                    <a:ext uri="{FF2B5EF4-FFF2-40B4-BE49-F238E27FC236}">
                      <a16:creationId xmlns:a16="http://schemas.microsoft.com/office/drawing/2014/main" id="{6BEC3F65-47A3-445A-8D0A-D72FBABF0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6555084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857E3E46-2C2C-4019-8116-9ACD50CB6E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7275083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D1B0EA72-8A00-4272-A81B-32D4061CEBB3}"/>
                </a:ext>
              </a:extLst>
            </p:cNvPr>
            <p:cNvGrpSpPr/>
            <p:nvPr/>
          </p:nvGrpSpPr>
          <p:grpSpPr>
            <a:xfrm>
              <a:off x="5238702" y="2811894"/>
              <a:ext cx="279244" cy="169277"/>
              <a:chOff x="4195181" y="1635396"/>
              <a:chExt cx="279244" cy="169277"/>
            </a:xfrm>
          </p:grpSpPr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5080D745-C909-40DA-987F-B0323F03B7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245533" y="1684465"/>
                <a:ext cx="200880" cy="6696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4CEAB029-DE7F-400A-8476-6FD5ED4269FE}"/>
                  </a:ext>
                </a:extLst>
              </p:cNvPr>
              <p:cNvSpPr txBox="1"/>
              <p:nvPr/>
            </p:nvSpPr>
            <p:spPr>
              <a:xfrm>
                <a:off x="4195181" y="163539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*R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AB7E1435-E16E-4465-A654-BF39F61FE653}"/>
              </a:ext>
            </a:extLst>
          </p:cNvPr>
          <p:cNvGrpSpPr/>
          <p:nvPr/>
        </p:nvGrpSpPr>
        <p:grpSpPr>
          <a:xfrm rot="16200000" flipH="1">
            <a:off x="837147" y="4435173"/>
            <a:ext cx="1722685" cy="2985614"/>
            <a:chOff x="4528226" y="2212642"/>
            <a:chExt cx="1722685" cy="2985614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63CF664E-64DC-44B7-8EFB-6DF136355CCE}"/>
                </a:ext>
              </a:extLst>
            </p:cNvPr>
            <p:cNvGrpSpPr/>
            <p:nvPr/>
          </p:nvGrpSpPr>
          <p:grpSpPr>
            <a:xfrm>
              <a:off x="4528226" y="2212642"/>
              <a:ext cx="1722685" cy="2985614"/>
              <a:chOff x="3591391" y="5115084"/>
              <a:chExt cx="1722685" cy="2985614"/>
            </a:xfrm>
          </p:grpSpPr>
          <p:grpSp>
            <p:nvGrpSpPr>
              <p:cNvPr id="131" name="グループ化 130">
                <a:extLst>
                  <a:ext uri="{FF2B5EF4-FFF2-40B4-BE49-F238E27FC236}">
                    <a16:creationId xmlns:a16="http://schemas.microsoft.com/office/drawing/2014/main" id="{856EDD37-4FC0-45C3-ADAE-E2D3374311BB}"/>
                  </a:ext>
                </a:extLst>
              </p:cNvPr>
              <p:cNvGrpSpPr/>
              <p:nvPr/>
            </p:nvGrpSpPr>
            <p:grpSpPr>
              <a:xfrm>
                <a:off x="4196248" y="5835084"/>
                <a:ext cx="505828" cy="2265614"/>
                <a:chOff x="4196248" y="5835084"/>
                <a:chExt cx="505828" cy="2265614"/>
              </a:xfrm>
            </p:grpSpPr>
            <p:sp>
              <p:nvSpPr>
                <p:cNvPr id="155" name="フリーフォーム: 図形 154">
                  <a:extLst>
                    <a:ext uri="{FF2B5EF4-FFF2-40B4-BE49-F238E27FC236}">
                      <a16:creationId xmlns:a16="http://schemas.microsoft.com/office/drawing/2014/main" id="{BBFFE1DC-8826-4297-9F5C-2E80D809A6F6}"/>
                    </a:ext>
                  </a:extLst>
                </p:cNvPr>
                <p:cNvSpPr/>
                <p:nvPr/>
              </p:nvSpPr>
              <p:spPr>
                <a:xfrm>
                  <a:off x="4305775" y="7992698"/>
                  <a:ext cx="288000" cy="108000"/>
                </a:xfrm>
                <a:custGeom>
                  <a:avLst/>
                  <a:gdLst>
                    <a:gd name="connsiteX0" fmla="*/ 0 w 360000"/>
                    <a:gd name="connsiteY0" fmla="*/ 0 h 216000"/>
                    <a:gd name="connsiteX1" fmla="*/ 360000 w 360000"/>
                    <a:gd name="connsiteY1" fmla="*/ 0 h 216000"/>
                    <a:gd name="connsiteX2" fmla="*/ 301127 w 360000"/>
                    <a:gd name="connsiteY2" fmla="*/ 216000 h 216000"/>
                    <a:gd name="connsiteX3" fmla="*/ 58874 w 360000"/>
                    <a:gd name="connsiteY3" fmla="*/ 216000 h 216000"/>
                    <a:gd name="connsiteX4" fmla="*/ 0 w 360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000" h="216000">
                      <a:moveTo>
                        <a:pt x="0" y="0"/>
                      </a:moveTo>
                      <a:lnTo>
                        <a:pt x="360000" y="0"/>
                      </a:lnTo>
                      <a:lnTo>
                        <a:pt x="301127" y="216000"/>
                      </a:lnTo>
                      <a:lnTo>
                        <a:pt x="58874" y="21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6" name="グループ化 155">
                  <a:extLst>
                    <a:ext uri="{FF2B5EF4-FFF2-40B4-BE49-F238E27FC236}">
                      <a16:creationId xmlns:a16="http://schemas.microsoft.com/office/drawing/2014/main" id="{04C473D6-DAB3-43CE-AD29-ED8E30076A58}"/>
                    </a:ext>
                  </a:extLst>
                </p:cNvPr>
                <p:cNvGrpSpPr/>
                <p:nvPr/>
              </p:nvGrpSpPr>
              <p:grpSpPr>
                <a:xfrm>
                  <a:off x="4196248" y="5835084"/>
                  <a:ext cx="108000" cy="2160000"/>
                  <a:chOff x="4203391" y="5835084"/>
                  <a:chExt cx="108000" cy="2160000"/>
                </a:xfrm>
              </p:grpSpPr>
              <p:sp>
                <p:nvSpPr>
                  <p:cNvPr id="161" name="フリーフォーム: 図形 160">
                    <a:extLst>
                      <a:ext uri="{FF2B5EF4-FFF2-40B4-BE49-F238E27FC236}">
                        <a16:creationId xmlns:a16="http://schemas.microsoft.com/office/drawing/2014/main" id="{5E221970-54F1-444E-9070-D391101AD95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" name="フリーフォーム: 図形 161">
                    <a:extLst>
                      <a:ext uri="{FF2B5EF4-FFF2-40B4-BE49-F238E27FC236}">
                        <a16:creationId xmlns:a16="http://schemas.microsoft.com/office/drawing/2014/main" id="{FEF13886-E136-44EF-A011-F1F931A799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86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" name="フリーフォーム: 図形 162">
                    <a:extLst>
                      <a:ext uri="{FF2B5EF4-FFF2-40B4-BE49-F238E27FC236}">
                        <a16:creationId xmlns:a16="http://schemas.microsoft.com/office/drawing/2014/main" id="{86EF71CA-9116-4490-BB6F-1201DB858EF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758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7" name="グループ化 156">
                  <a:extLst>
                    <a:ext uri="{FF2B5EF4-FFF2-40B4-BE49-F238E27FC236}">
                      <a16:creationId xmlns:a16="http://schemas.microsoft.com/office/drawing/2014/main" id="{A1DD6326-AE76-4580-92C5-EA020D39E94F}"/>
                    </a:ext>
                  </a:extLst>
                </p:cNvPr>
                <p:cNvGrpSpPr/>
                <p:nvPr/>
              </p:nvGrpSpPr>
              <p:grpSpPr>
                <a:xfrm>
                  <a:off x="4594076" y="5835084"/>
                  <a:ext cx="108000" cy="2159999"/>
                  <a:chOff x="4594076" y="5835084"/>
                  <a:chExt cx="108000" cy="2159999"/>
                </a:xfrm>
              </p:grpSpPr>
              <p:sp>
                <p:nvSpPr>
                  <p:cNvPr id="158" name="フリーフォーム: 図形 157">
                    <a:extLst>
                      <a:ext uri="{FF2B5EF4-FFF2-40B4-BE49-F238E27FC236}">
                        <a16:creationId xmlns:a16="http://schemas.microsoft.com/office/drawing/2014/main" id="{A171FECC-FA30-46C6-88C9-EE24B179C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" name="フリーフォーム: 図形 158">
                    <a:extLst>
                      <a:ext uri="{FF2B5EF4-FFF2-40B4-BE49-F238E27FC236}">
                        <a16:creationId xmlns:a16="http://schemas.microsoft.com/office/drawing/2014/main" id="{DCD6F782-7592-4B5D-8547-5BA3AEBD34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86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" name="フリーフォーム: 図形 159">
                    <a:extLst>
                      <a:ext uri="{FF2B5EF4-FFF2-40B4-BE49-F238E27FC236}">
                        <a16:creationId xmlns:a16="http://schemas.microsoft.com/office/drawing/2014/main" id="{B0727771-BA81-42A3-9136-1F5901294E3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758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32" name="グループ化 131">
                <a:extLst>
                  <a:ext uri="{FF2B5EF4-FFF2-40B4-BE49-F238E27FC236}">
                    <a16:creationId xmlns:a16="http://schemas.microsoft.com/office/drawing/2014/main" id="{394E23DE-2410-4E6E-A059-AA29B7BC5095}"/>
                  </a:ext>
                </a:extLst>
              </p:cNvPr>
              <p:cNvGrpSpPr/>
              <p:nvPr/>
            </p:nvGrpSpPr>
            <p:grpSpPr>
              <a:xfrm flipH="1">
                <a:off x="3591391" y="5115084"/>
                <a:ext cx="720000" cy="720000"/>
                <a:chOff x="3848691" y="5115085"/>
                <a:chExt cx="720000" cy="720000"/>
              </a:xfrm>
            </p:grpSpPr>
            <p:sp>
              <p:nvSpPr>
                <p:cNvPr id="147" name="正方形/長方形 146">
                  <a:extLst>
                    <a:ext uri="{FF2B5EF4-FFF2-40B4-BE49-F238E27FC236}">
                      <a16:creationId xmlns:a16="http://schemas.microsoft.com/office/drawing/2014/main" id="{DB787F33-17DD-4BAC-88D1-8BD542C368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DA4E6118-52E2-4220-BD2A-ADEBC8FED0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49" name="グループ化 148">
                  <a:extLst>
                    <a:ext uri="{FF2B5EF4-FFF2-40B4-BE49-F238E27FC236}">
                      <a16:creationId xmlns:a16="http://schemas.microsoft.com/office/drawing/2014/main" id="{3B73ADC0-8BFD-4F5B-9DA7-75429F7F685D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153" name="フリーフォーム: 図形 152">
                    <a:extLst>
                      <a:ext uri="{FF2B5EF4-FFF2-40B4-BE49-F238E27FC236}">
                        <a16:creationId xmlns:a16="http://schemas.microsoft.com/office/drawing/2014/main" id="{221C0C9B-2FA5-4DF4-A0A9-6A77F9D0CAB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" name="フリーフォーム: 図形 153">
                    <a:extLst>
                      <a:ext uri="{FF2B5EF4-FFF2-40B4-BE49-F238E27FC236}">
                        <a16:creationId xmlns:a16="http://schemas.microsoft.com/office/drawing/2014/main" id="{3033547E-C8BC-43BE-AA50-8168394DC33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0" name="グループ化 149">
                  <a:extLst>
                    <a:ext uri="{FF2B5EF4-FFF2-40B4-BE49-F238E27FC236}">
                      <a16:creationId xmlns:a16="http://schemas.microsoft.com/office/drawing/2014/main" id="{714B7AD9-1583-4D33-A533-DCB1AF550521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151" name="フリーフォーム: 図形 150">
                    <a:extLst>
                      <a:ext uri="{FF2B5EF4-FFF2-40B4-BE49-F238E27FC236}">
                        <a16:creationId xmlns:a16="http://schemas.microsoft.com/office/drawing/2014/main" id="{15F3A0FE-CA80-40F0-9E5E-BB050EB12647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" name="フリーフォーム: 図形 151">
                    <a:extLst>
                      <a:ext uri="{FF2B5EF4-FFF2-40B4-BE49-F238E27FC236}">
                        <a16:creationId xmlns:a16="http://schemas.microsoft.com/office/drawing/2014/main" id="{2DF90D96-121E-4B7B-A9F8-D5C262BA22D8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33" name="グループ化 132">
                <a:extLst>
                  <a:ext uri="{FF2B5EF4-FFF2-40B4-BE49-F238E27FC236}">
                    <a16:creationId xmlns:a16="http://schemas.microsoft.com/office/drawing/2014/main" id="{7458D4DC-97C1-46ED-8415-81B82814F01F}"/>
                  </a:ext>
                </a:extLst>
              </p:cNvPr>
              <p:cNvGrpSpPr/>
              <p:nvPr/>
            </p:nvGrpSpPr>
            <p:grpSpPr>
              <a:xfrm>
                <a:off x="4594076" y="5115085"/>
                <a:ext cx="720000" cy="720000"/>
                <a:chOff x="3848691" y="5115085"/>
                <a:chExt cx="720000" cy="720000"/>
              </a:xfrm>
            </p:grpSpPr>
            <p:sp>
              <p:nvSpPr>
                <p:cNvPr id="139" name="正方形/長方形 138">
                  <a:extLst>
                    <a:ext uri="{FF2B5EF4-FFF2-40B4-BE49-F238E27FC236}">
                      <a16:creationId xmlns:a16="http://schemas.microsoft.com/office/drawing/2014/main" id="{E22522AB-9296-4B67-B724-049A06079C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AB682C43-6A3A-4A13-AE4E-02FF41B22B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41" name="グループ化 140">
                  <a:extLst>
                    <a:ext uri="{FF2B5EF4-FFF2-40B4-BE49-F238E27FC236}">
                      <a16:creationId xmlns:a16="http://schemas.microsoft.com/office/drawing/2014/main" id="{424571F9-C1A3-447F-BAD6-4F4670020E7F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145" name="フリーフォーム: 図形 144">
                    <a:extLst>
                      <a:ext uri="{FF2B5EF4-FFF2-40B4-BE49-F238E27FC236}">
                        <a16:creationId xmlns:a16="http://schemas.microsoft.com/office/drawing/2014/main" id="{9FD1F0D7-200A-48B4-8564-97C185712CE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" name="フリーフォーム: 図形 145">
                    <a:extLst>
                      <a:ext uri="{FF2B5EF4-FFF2-40B4-BE49-F238E27FC236}">
                        <a16:creationId xmlns:a16="http://schemas.microsoft.com/office/drawing/2014/main" id="{C7909B0F-3903-4A10-A350-C8743F7FB3B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42" name="グループ化 141">
                  <a:extLst>
                    <a:ext uri="{FF2B5EF4-FFF2-40B4-BE49-F238E27FC236}">
                      <a16:creationId xmlns:a16="http://schemas.microsoft.com/office/drawing/2014/main" id="{EAC8C17F-FF80-440E-9781-8EDE0387ED5C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143" name="フリーフォーム: 図形 142">
                    <a:extLst>
                      <a:ext uri="{FF2B5EF4-FFF2-40B4-BE49-F238E27FC236}">
                        <a16:creationId xmlns:a16="http://schemas.microsoft.com/office/drawing/2014/main" id="{4B700F96-59E4-46EA-9C2A-044A74C8BD48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" name="フリーフォーム: 図形 143">
                    <a:extLst>
                      <a:ext uri="{FF2B5EF4-FFF2-40B4-BE49-F238E27FC236}">
                        <a16:creationId xmlns:a16="http://schemas.microsoft.com/office/drawing/2014/main" id="{A1581266-1956-403D-B021-046D45650A48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B0FA6F9B-2E8D-4004-851A-EC81CCA0160B}"/>
                  </a:ext>
                </a:extLst>
              </p:cNvPr>
              <p:cNvSpPr/>
              <p:nvPr/>
            </p:nvSpPr>
            <p:spPr>
              <a:xfrm>
                <a:off x="4305775" y="5115084"/>
                <a:ext cx="288000" cy="2880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B30BE985-8E61-4728-8E6A-F8189CE9F504}"/>
                  </a:ext>
                </a:extLst>
              </p:cNvPr>
              <p:cNvGrpSpPr/>
              <p:nvPr/>
            </p:nvGrpSpPr>
            <p:grpSpPr>
              <a:xfrm>
                <a:off x="4305775" y="5835085"/>
                <a:ext cx="288000" cy="1439998"/>
                <a:chOff x="4305775" y="5835085"/>
                <a:chExt cx="288000" cy="1439998"/>
              </a:xfrm>
            </p:grpSpPr>
            <p:cxnSp>
              <p:nvCxnSpPr>
                <p:cNvPr id="136" name="直線コネクタ 135">
                  <a:extLst>
                    <a:ext uri="{FF2B5EF4-FFF2-40B4-BE49-F238E27FC236}">
                      <a16:creationId xmlns:a16="http://schemas.microsoft.com/office/drawing/2014/main" id="{0EB50231-CD7C-4E5C-B131-994B9087B1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5835085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>
                  <a:extLst>
                    <a:ext uri="{FF2B5EF4-FFF2-40B4-BE49-F238E27FC236}">
                      <a16:creationId xmlns:a16="http://schemas.microsoft.com/office/drawing/2014/main" id="{AA96446C-4F03-4DFC-8C5B-A4BE52CDDC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6555084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>
                  <a:extLst>
                    <a:ext uri="{FF2B5EF4-FFF2-40B4-BE49-F238E27FC236}">
                      <a16:creationId xmlns:a16="http://schemas.microsoft.com/office/drawing/2014/main" id="{B397B911-EE30-4D10-A706-A96F768CF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7275083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BE81DAD3-396E-4071-B7FE-7A81E073CF40}"/>
                </a:ext>
              </a:extLst>
            </p:cNvPr>
            <p:cNvGrpSpPr/>
            <p:nvPr/>
          </p:nvGrpSpPr>
          <p:grpSpPr>
            <a:xfrm>
              <a:off x="5252988" y="2811894"/>
              <a:ext cx="279244" cy="169277"/>
              <a:chOff x="4209467" y="1635396"/>
              <a:chExt cx="279244" cy="169277"/>
            </a:xfrm>
          </p:grpSpPr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7496FADE-6380-47AA-97EF-868D38DBE9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245533" y="1684465"/>
                <a:ext cx="200880" cy="6696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73150500-33F8-4421-AFA2-DB66D8D66EBC}"/>
                  </a:ext>
                </a:extLst>
              </p:cNvPr>
              <p:cNvSpPr txBox="1"/>
              <p:nvPr/>
            </p:nvSpPr>
            <p:spPr>
              <a:xfrm>
                <a:off x="4209467" y="163539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*L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4DA22492-72AA-4E9C-9E95-8F79F0923FF8}"/>
              </a:ext>
            </a:extLst>
          </p:cNvPr>
          <p:cNvSpPr txBox="1"/>
          <p:nvPr/>
        </p:nvSpPr>
        <p:spPr>
          <a:xfrm rot="10800000" flipH="1">
            <a:off x="4449974" y="830707"/>
            <a:ext cx="2792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b="1" dirty="0">
                <a:latin typeface="Verdana" panose="020B0604030504040204" pitchFamily="34" charset="0"/>
              </a:rPr>
              <a:t>T</a:t>
            </a:r>
            <a:endParaRPr kumimoji="1" lang="ja-JP" altLang="en-US" sz="500" b="1" dirty="0">
              <a:latin typeface="Verdana" panose="020B060403050404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02DF70-212E-12C8-910F-8BF48ED40578}"/>
              </a:ext>
            </a:extLst>
          </p:cNvPr>
          <p:cNvGrpSpPr/>
          <p:nvPr/>
        </p:nvGrpSpPr>
        <p:grpSpPr>
          <a:xfrm>
            <a:off x="3835293" y="860212"/>
            <a:ext cx="1507713" cy="2162876"/>
            <a:chOff x="3835293" y="860212"/>
            <a:chExt cx="1507713" cy="2162876"/>
          </a:xfrm>
        </p:grpSpPr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2695B882-DE1D-45BD-9A01-286CF4B1A927}"/>
                </a:ext>
              </a:extLst>
            </p:cNvPr>
            <p:cNvSpPr/>
            <p:nvPr/>
          </p:nvSpPr>
          <p:spPr>
            <a:xfrm rot="5400000" flipV="1">
              <a:off x="4089673" y="2553061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F463A4BE-AA7B-46E2-87F1-4FC4103F53F9}"/>
                </a:ext>
              </a:extLst>
            </p:cNvPr>
            <p:cNvSpPr/>
            <p:nvPr/>
          </p:nvSpPr>
          <p:spPr>
            <a:xfrm rot="5400000" flipV="1">
              <a:off x="4089673" y="1221052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337357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4005A7F4-6468-42FB-BD40-21279AB3FF84}"/>
                </a:ext>
              </a:extLst>
            </p:cNvPr>
            <p:cNvSpPr/>
            <p:nvPr/>
          </p:nvSpPr>
          <p:spPr>
            <a:xfrm rot="10800000">
              <a:off x="4445213" y="860212"/>
              <a:ext cx="288000" cy="108000"/>
            </a:xfrm>
            <a:custGeom>
              <a:avLst/>
              <a:gdLst>
                <a:gd name="connsiteX0" fmla="*/ 0 w 360000"/>
                <a:gd name="connsiteY0" fmla="*/ 0 h 216000"/>
                <a:gd name="connsiteX1" fmla="*/ 360000 w 360000"/>
                <a:gd name="connsiteY1" fmla="*/ 0 h 216000"/>
                <a:gd name="connsiteX2" fmla="*/ 301127 w 360000"/>
                <a:gd name="connsiteY2" fmla="*/ 216000 h 216000"/>
                <a:gd name="connsiteX3" fmla="*/ 58874 w 360000"/>
                <a:gd name="connsiteY3" fmla="*/ 216000 h 216000"/>
                <a:gd name="connsiteX4" fmla="*/ 0 w 360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216000">
                  <a:moveTo>
                    <a:pt x="0" y="0"/>
                  </a:moveTo>
                  <a:lnTo>
                    <a:pt x="360000" y="0"/>
                  </a:lnTo>
                  <a:lnTo>
                    <a:pt x="301127" y="216000"/>
                  </a:lnTo>
                  <a:lnTo>
                    <a:pt x="58874" y="21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C28F9EA8-6DD2-4D20-8505-5EAC69DFADD6}"/>
                </a:ext>
              </a:extLst>
            </p:cNvPr>
            <p:cNvSpPr/>
            <p:nvPr/>
          </p:nvSpPr>
          <p:spPr>
            <a:xfrm rot="5400000">
              <a:off x="4480358" y="1221052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337357 w 612001"/>
                <a:gd name="connsiteY4" fmla="*/ 108000 h 108000"/>
                <a:gd name="connsiteX5" fmla="*/ 265358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265358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09225924-4337-4E2D-9E3D-CB83C593B7C9}"/>
                </a:ext>
              </a:extLst>
            </p:cNvPr>
            <p:cNvSpPr/>
            <p:nvPr/>
          </p:nvSpPr>
          <p:spPr>
            <a:xfrm>
              <a:off x="4445212" y="2915088"/>
              <a:ext cx="288000" cy="108000"/>
            </a:xfrm>
            <a:custGeom>
              <a:avLst/>
              <a:gdLst>
                <a:gd name="connsiteX0" fmla="*/ 0 w 360000"/>
                <a:gd name="connsiteY0" fmla="*/ 0 h 216000"/>
                <a:gd name="connsiteX1" fmla="*/ 360000 w 360000"/>
                <a:gd name="connsiteY1" fmla="*/ 0 h 216000"/>
                <a:gd name="connsiteX2" fmla="*/ 301127 w 360000"/>
                <a:gd name="connsiteY2" fmla="*/ 216000 h 216000"/>
                <a:gd name="connsiteX3" fmla="*/ 58874 w 360000"/>
                <a:gd name="connsiteY3" fmla="*/ 216000 h 216000"/>
                <a:gd name="connsiteX4" fmla="*/ 0 w 360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216000">
                  <a:moveTo>
                    <a:pt x="0" y="0"/>
                  </a:moveTo>
                  <a:lnTo>
                    <a:pt x="360000" y="0"/>
                  </a:lnTo>
                  <a:lnTo>
                    <a:pt x="301127" y="216000"/>
                  </a:lnTo>
                  <a:lnTo>
                    <a:pt x="58874" y="21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6E53D80C-ED98-4A0B-96DB-A7079B427255}"/>
                </a:ext>
              </a:extLst>
            </p:cNvPr>
            <p:cNvSpPr/>
            <p:nvPr/>
          </p:nvSpPr>
          <p:spPr>
            <a:xfrm rot="5400000">
              <a:off x="4480358" y="2553052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337357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337357 w 612001"/>
                <a:gd name="connsiteY4" fmla="*/ 108000 h 108000"/>
                <a:gd name="connsiteX5" fmla="*/ 265358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265358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4919BA28-F5F4-4FEE-AC9F-A89C3C49FE29}"/>
                </a:ext>
              </a:extLst>
            </p:cNvPr>
            <p:cNvSpPr/>
            <p:nvPr/>
          </p:nvSpPr>
          <p:spPr>
            <a:xfrm rot="5400000">
              <a:off x="3617214" y="1797051"/>
              <a:ext cx="1943999" cy="288000"/>
            </a:xfrm>
            <a:custGeom>
              <a:avLst/>
              <a:gdLst>
                <a:gd name="connsiteX0" fmla="*/ 0 w 1943999"/>
                <a:gd name="connsiteY0" fmla="*/ 0 h 288000"/>
                <a:gd name="connsiteX1" fmla="*/ 1943999 w 1943999"/>
                <a:gd name="connsiteY1" fmla="*/ 0 h 288000"/>
                <a:gd name="connsiteX2" fmla="*/ 1943999 w 1943999"/>
                <a:gd name="connsiteY2" fmla="*/ 288000 h 288000"/>
                <a:gd name="connsiteX3" fmla="*/ 0 w 1943999"/>
                <a:gd name="connsiteY3" fmla="*/ 288000 h 288000"/>
                <a:gd name="connsiteX4" fmla="*/ 0 w 1943999"/>
                <a:gd name="connsiteY4" fmla="*/ 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999" h="288000">
                  <a:moveTo>
                    <a:pt x="0" y="0"/>
                  </a:moveTo>
                  <a:lnTo>
                    <a:pt x="1943999" y="0"/>
                  </a:lnTo>
                  <a:lnTo>
                    <a:pt x="1943999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5988B82E-E2B5-4738-997E-8EE39AB806F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81293" y="1635051"/>
              <a:ext cx="720000" cy="612000"/>
            </a:xfrm>
            <a:custGeom>
              <a:avLst/>
              <a:gdLst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648000 w 720000"/>
                <a:gd name="connsiteY3" fmla="*/ 72000 h 612000"/>
                <a:gd name="connsiteX4" fmla="*/ 72000 w 720000"/>
                <a:gd name="connsiteY4" fmla="*/ 72000 h 612000"/>
                <a:gd name="connsiteX5" fmla="*/ 72000 w 720000"/>
                <a:gd name="connsiteY5" fmla="*/ 612000 h 612000"/>
                <a:gd name="connsiteX6" fmla="*/ 0 w 720000"/>
                <a:gd name="connsiteY6" fmla="*/ 612000 h 612000"/>
                <a:gd name="connsiteX7" fmla="*/ 0 w 720000"/>
                <a:gd name="connsiteY7" fmla="*/ 0 h 612000"/>
                <a:gd name="connsiteX8" fmla="*/ 720000 w 720000"/>
                <a:gd name="connsiteY8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72000 h 612000"/>
                <a:gd name="connsiteX4" fmla="*/ 72000 w 720000"/>
                <a:gd name="connsiteY4" fmla="*/ 612000 h 612000"/>
                <a:gd name="connsiteX5" fmla="*/ 0 w 720000"/>
                <a:gd name="connsiteY5" fmla="*/ 612000 h 612000"/>
                <a:gd name="connsiteX6" fmla="*/ 0 w 720000"/>
                <a:gd name="connsiteY6" fmla="*/ 0 h 612000"/>
                <a:gd name="connsiteX7" fmla="*/ 720000 w 720000"/>
                <a:gd name="connsiteY7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612000 h 612000"/>
                <a:gd name="connsiteX4" fmla="*/ 0 w 720000"/>
                <a:gd name="connsiteY4" fmla="*/ 612000 h 612000"/>
                <a:gd name="connsiteX5" fmla="*/ 0 w 720000"/>
                <a:gd name="connsiteY5" fmla="*/ 0 h 612000"/>
                <a:gd name="connsiteX6" fmla="*/ 720000 w 720000"/>
                <a:gd name="connsiteY6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72000 w 720000"/>
                <a:gd name="connsiteY2" fmla="*/ 612000 h 612000"/>
                <a:gd name="connsiteX3" fmla="*/ 0 w 720000"/>
                <a:gd name="connsiteY3" fmla="*/ 612000 h 612000"/>
                <a:gd name="connsiteX4" fmla="*/ 0 w 720000"/>
                <a:gd name="connsiteY4" fmla="*/ 0 h 612000"/>
                <a:gd name="connsiteX5" fmla="*/ 720000 w 720000"/>
                <a:gd name="connsiteY5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0 w 720000"/>
                <a:gd name="connsiteY2" fmla="*/ 612000 h 612000"/>
                <a:gd name="connsiteX3" fmla="*/ 0 w 720000"/>
                <a:gd name="connsiteY3" fmla="*/ 0 h 612000"/>
                <a:gd name="connsiteX4" fmla="*/ 720000 w 720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612000">
                  <a:moveTo>
                    <a:pt x="720000" y="0"/>
                  </a:moveTo>
                  <a:lnTo>
                    <a:pt x="720000" y="612000"/>
                  </a:lnTo>
                  <a:lnTo>
                    <a:pt x="0" y="612000"/>
                  </a:lnTo>
                  <a:lnTo>
                    <a:pt x="0" y="0"/>
                  </a:lnTo>
                  <a:lnTo>
                    <a:pt x="7200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B24098CE-5B0A-478E-A400-3D7BFAD23C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817293" y="1671051"/>
              <a:ext cx="576000" cy="540000"/>
            </a:xfrm>
            <a:custGeom>
              <a:avLst/>
              <a:gdLst>
                <a:gd name="connsiteX0" fmla="*/ 576000 w 576000"/>
                <a:gd name="connsiteY0" fmla="*/ 0 h 540000"/>
                <a:gd name="connsiteX1" fmla="*/ 576000 w 576000"/>
                <a:gd name="connsiteY1" fmla="*/ 540000 h 540000"/>
                <a:gd name="connsiteX2" fmla="*/ 0 w 576000"/>
                <a:gd name="connsiteY2" fmla="*/ 540000 h 540000"/>
                <a:gd name="connsiteX3" fmla="*/ 0 w 576000"/>
                <a:gd name="connsiteY3" fmla="*/ 0 h 540000"/>
                <a:gd name="connsiteX4" fmla="*/ 576000 w 576000"/>
                <a:gd name="connsiteY4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40000">
                  <a:moveTo>
                    <a:pt x="576000" y="0"/>
                  </a:moveTo>
                  <a:lnTo>
                    <a:pt x="576000" y="540000"/>
                  </a:lnTo>
                  <a:lnTo>
                    <a:pt x="0" y="540000"/>
                  </a:lnTo>
                  <a:lnTo>
                    <a:pt x="0" y="0"/>
                  </a:lnTo>
                  <a:lnTo>
                    <a:pt x="576000" y="0"/>
                  </a:lnTo>
                  <a:close/>
                </a:path>
              </a:pathLst>
            </a:custGeom>
            <a:solidFill>
              <a:srgbClr val="BC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EEDB1FFC-FDC6-44A8-8090-C12B128DEFE3}"/>
                </a:ext>
              </a:extLst>
            </p:cNvPr>
            <p:cNvSpPr/>
            <p:nvPr/>
          </p:nvSpPr>
          <p:spPr>
            <a:xfrm>
              <a:off x="4125002" y="1988789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28F280C2-859A-4E20-A0FB-358F0FD05336}"/>
                </a:ext>
              </a:extLst>
            </p:cNvPr>
            <p:cNvSpPr/>
            <p:nvPr/>
          </p:nvSpPr>
          <p:spPr>
            <a:xfrm>
              <a:off x="4167927" y="2028699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C039A846-7CFB-40CD-BB11-87C69B8E93C2}"/>
                </a:ext>
              </a:extLst>
            </p:cNvPr>
            <p:cNvSpPr/>
            <p:nvPr/>
          </p:nvSpPr>
          <p:spPr>
            <a:xfrm rot="10800000">
              <a:off x="3865961" y="1707815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1A69FF8B-B42C-4CF4-828A-748F010E4AE2}"/>
                </a:ext>
              </a:extLst>
            </p:cNvPr>
            <p:cNvSpPr/>
            <p:nvPr/>
          </p:nvSpPr>
          <p:spPr>
            <a:xfrm rot="10800000">
              <a:off x="3967100" y="1804577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256760ED-A373-40BD-A267-852403A1B9CB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>
              <a:off x="3918813" y="1902143"/>
              <a:ext cx="198720" cy="6624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テキスト ボックス 310">
              <a:extLst>
                <a:ext uri="{FF2B5EF4-FFF2-40B4-BE49-F238E27FC236}">
                  <a16:creationId xmlns:a16="http://schemas.microsoft.com/office/drawing/2014/main" id="{3791A3F8-6FE1-4247-A054-8D41DC47C72A}"/>
                </a:ext>
              </a:extLst>
            </p:cNvPr>
            <p:cNvSpPr txBox="1"/>
            <p:nvPr/>
          </p:nvSpPr>
          <p:spPr>
            <a:xfrm rot="16200000" flipH="1">
              <a:off x="3877099" y="1838789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L*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427C62E8-CC46-4232-A153-54FA1B2198B7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4677006" y="1635051"/>
              <a:ext cx="720000" cy="612000"/>
            </a:xfrm>
            <a:custGeom>
              <a:avLst/>
              <a:gdLst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648000 w 720000"/>
                <a:gd name="connsiteY3" fmla="*/ 72000 h 612000"/>
                <a:gd name="connsiteX4" fmla="*/ 72000 w 720000"/>
                <a:gd name="connsiteY4" fmla="*/ 72000 h 612000"/>
                <a:gd name="connsiteX5" fmla="*/ 72000 w 720000"/>
                <a:gd name="connsiteY5" fmla="*/ 612000 h 612000"/>
                <a:gd name="connsiteX6" fmla="*/ 0 w 720000"/>
                <a:gd name="connsiteY6" fmla="*/ 612000 h 612000"/>
                <a:gd name="connsiteX7" fmla="*/ 0 w 720000"/>
                <a:gd name="connsiteY7" fmla="*/ 0 h 612000"/>
                <a:gd name="connsiteX8" fmla="*/ 720000 w 720000"/>
                <a:gd name="connsiteY8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72000 h 612000"/>
                <a:gd name="connsiteX4" fmla="*/ 72000 w 720000"/>
                <a:gd name="connsiteY4" fmla="*/ 612000 h 612000"/>
                <a:gd name="connsiteX5" fmla="*/ 0 w 720000"/>
                <a:gd name="connsiteY5" fmla="*/ 612000 h 612000"/>
                <a:gd name="connsiteX6" fmla="*/ 0 w 720000"/>
                <a:gd name="connsiteY6" fmla="*/ 0 h 612000"/>
                <a:gd name="connsiteX7" fmla="*/ 720000 w 720000"/>
                <a:gd name="connsiteY7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612000 h 612000"/>
                <a:gd name="connsiteX4" fmla="*/ 0 w 720000"/>
                <a:gd name="connsiteY4" fmla="*/ 612000 h 612000"/>
                <a:gd name="connsiteX5" fmla="*/ 0 w 720000"/>
                <a:gd name="connsiteY5" fmla="*/ 0 h 612000"/>
                <a:gd name="connsiteX6" fmla="*/ 720000 w 720000"/>
                <a:gd name="connsiteY6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72000 w 720000"/>
                <a:gd name="connsiteY2" fmla="*/ 612000 h 612000"/>
                <a:gd name="connsiteX3" fmla="*/ 0 w 720000"/>
                <a:gd name="connsiteY3" fmla="*/ 612000 h 612000"/>
                <a:gd name="connsiteX4" fmla="*/ 0 w 720000"/>
                <a:gd name="connsiteY4" fmla="*/ 0 h 612000"/>
                <a:gd name="connsiteX5" fmla="*/ 720000 w 720000"/>
                <a:gd name="connsiteY5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0 w 720000"/>
                <a:gd name="connsiteY2" fmla="*/ 612000 h 612000"/>
                <a:gd name="connsiteX3" fmla="*/ 0 w 720000"/>
                <a:gd name="connsiteY3" fmla="*/ 0 h 612000"/>
                <a:gd name="connsiteX4" fmla="*/ 720000 w 720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612000">
                  <a:moveTo>
                    <a:pt x="720000" y="0"/>
                  </a:moveTo>
                  <a:lnTo>
                    <a:pt x="720000" y="612000"/>
                  </a:lnTo>
                  <a:lnTo>
                    <a:pt x="0" y="612000"/>
                  </a:lnTo>
                  <a:lnTo>
                    <a:pt x="0" y="0"/>
                  </a:lnTo>
                  <a:lnTo>
                    <a:pt x="7200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271129EE-F7C1-4458-BFB9-FC80A9227F8F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4785006" y="1671051"/>
              <a:ext cx="576000" cy="540000"/>
            </a:xfrm>
            <a:custGeom>
              <a:avLst/>
              <a:gdLst>
                <a:gd name="connsiteX0" fmla="*/ 576000 w 576000"/>
                <a:gd name="connsiteY0" fmla="*/ 0 h 540000"/>
                <a:gd name="connsiteX1" fmla="*/ 576000 w 576000"/>
                <a:gd name="connsiteY1" fmla="*/ 540000 h 540000"/>
                <a:gd name="connsiteX2" fmla="*/ 0 w 576000"/>
                <a:gd name="connsiteY2" fmla="*/ 540000 h 540000"/>
                <a:gd name="connsiteX3" fmla="*/ 0 w 576000"/>
                <a:gd name="connsiteY3" fmla="*/ 0 h 540000"/>
                <a:gd name="connsiteX4" fmla="*/ 576000 w 576000"/>
                <a:gd name="connsiteY4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40000">
                  <a:moveTo>
                    <a:pt x="576000" y="0"/>
                  </a:moveTo>
                  <a:lnTo>
                    <a:pt x="576000" y="540000"/>
                  </a:lnTo>
                  <a:lnTo>
                    <a:pt x="0" y="540000"/>
                  </a:lnTo>
                  <a:lnTo>
                    <a:pt x="0" y="0"/>
                  </a:lnTo>
                  <a:lnTo>
                    <a:pt x="576000" y="0"/>
                  </a:lnTo>
                  <a:close/>
                </a:path>
              </a:pathLst>
            </a:custGeom>
            <a:solidFill>
              <a:srgbClr val="BC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41AAD459-6782-4396-A815-A5DEFC679C7D}"/>
                </a:ext>
              </a:extLst>
            </p:cNvPr>
            <p:cNvSpPr/>
            <p:nvPr/>
          </p:nvSpPr>
          <p:spPr>
            <a:xfrm flipH="1">
              <a:off x="4857769" y="1988789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2A49EC3F-9085-4F28-A35A-BBFEB0377894}"/>
                </a:ext>
              </a:extLst>
            </p:cNvPr>
            <p:cNvSpPr/>
            <p:nvPr/>
          </p:nvSpPr>
          <p:spPr>
            <a:xfrm flipH="1">
              <a:off x="4944335" y="2028699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4E48884A-975D-4179-A6EC-98B2B2BD3351}"/>
                </a:ext>
              </a:extLst>
            </p:cNvPr>
            <p:cNvSpPr/>
            <p:nvPr/>
          </p:nvSpPr>
          <p:spPr>
            <a:xfrm rot="10800000" flipH="1">
              <a:off x="5116810" y="1707815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5C024B90-67E5-461D-9A66-2615CC332A11}"/>
                </a:ext>
              </a:extLst>
            </p:cNvPr>
            <p:cNvSpPr/>
            <p:nvPr/>
          </p:nvSpPr>
          <p:spPr>
            <a:xfrm rot="10800000" flipH="1">
              <a:off x="5145162" y="1804577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AEDDB291-297C-4304-9F4D-DBB5DF82CA6D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5062928" y="1902143"/>
              <a:ext cx="198720" cy="6624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548AE790-4E17-4199-B4D2-92B62187D9C4}"/>
                </a:ext>
              </a:extLst>
            </p:cNvPr>
            <p:cNvSpPr txBox="1"/>
            <p:nvPr/>
          </p:nvSpPr>
          <p:spPr>
            <a:xfrm rot="5400000" flipH="1">
              <a:off x="5021956" y="1860148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R*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cxnSp>
          <p:nvCxnSpPr>
            <p:cNvPr id="281" name="直線コネクタ 280">
              <a:extLst>
                <a:ext uri="{FF2B5EF4-FFF2-40B4-BE49-F238E27FC236}">
                  <a16:creationId xmlns:a16="http://schemas.microsoft.com/office/drawing/2014/main" id="{9465F3F9-9D35-4FC5-8008-D14F465ED77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5214" y="2301052"/>
              <a:ext cx="288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コネクタ 281">
              <a:extLst>
                <a:ext uri="{FF2B5EF4-FFF2-40B4-BE49-F238E27FC236}">
                  <a16:creationId xmlns:a16="http://schemas.microsoft.com/office/drawing/2014/main" id="{56415BAF-0314-4F2D-AF58-C8DA75513E3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5214" y="1581052"/>
              <a:ext cx="288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コネクタ 282">
              <a:extLst>
                <a:ext uri="{FF2B5EF4-FFF2-40B4-BE49-F238E27FC236}">
                  <a16:creationId xmlns:a16="http://schemas.microsoft.com/office/drawing/2014/main" id="{9651418D-ACEC-463B-9310-5D177C292F8A}"/>
                </a:ext>
              </a:extLst>
            </p:cNvPr>
            <p:cNvCxnSpPr>
              <a:cxnSpLocks/>
              <a:endCxn id="290" idx="3"/>
            </p:cNvCxnSpPr>
            <p:nvPr/>
          </p:nvCxnSpPr>
          <p:spPr>
            <a:xfrm rot="5400000">
              <a:off x="4372786" y="1940624"/>
              <a:ext cx="720001" cy="855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コネクタ 283">
              <a:extLst>
                <a:ext uri="{FF2B5EF4-FFF2-40B4-BE49-F238E27FC236}">
                  <a16:creationId xmlns:a16="http://schemas.microsoft.com/office/drawing/2014/main" id="{025CAFF8-39CF-45B2-A528-962B4C277B29}"/>
                </a:ext>
              </a:extLst>
            </p:cNvPr>
            <p:cNvCxnSpPr>
              <a:cxnSpLocks/>
              <a:stCxn id="303" idx="3"/>
              <a:endCxn id="289" idx="3"/>
            </p:cNvCxnSpPr>
            <p:nvPr/>
          </p:nvCxnSpPr>
          <p:spPr>
            <a:xfrm rot="5400000">
              <a:off x="4087294" y="1941052"/>
              <a:ext cx="720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グループ化 311">
            <a:extLst>
              <a:ext uri="{FF2B5EF4-FFF2-40B4-BE49-F238E27FC236}">
                <a16:creationId xmlns:a16="http://schemas.microsoft.com/office/drawing/2014/main" id="{5955A81B-A6A8-410E-8A1D-333A888781A8}"/>
              </a:ext>
            </a:extLst>
          </p:cNvPr>
          <p:cNvGrpSpPr/>
          <p:nvPr/>
        </p:nvGrpSpPr>
        <p:grpSpPr>
          <a:xfrm>
            <a:off x="4091341" y="3420019"/>
            <a:ext cx="944050" cy="847586"/>
            <a:chOff x="5838331" y="3799300"/>
            <a:chExt cx="944050" cy="847586"/>
          </a:xfrm>
        </p:grpSpPr>
        <p:grpSp>
          <p:nvGrpSpPr>
            <p:cNvPr id="313" name="グループ化 312">
              <a:extLst>
                <a:ext uri="{FF2B5EF4-FFF2-40B4-BE49-F238E27FC236}">
                  <a16:creationId xmlns:a16="http://schemas.microsoft.com/office/drawing/2014/main" id="{EA413099-6122-4413-9C50-DFEF0F6F6232}"/>
                </a:ext>
              </a:extLst>
            </p:cNvPr>
            <p:cNvGrpSpPr/>
            <p:nvPr/>
          </p:nvGrpSpPr>
          <p:grpSpPr>
            <a:xfrm>
              <a:off x="5838331" y="4109177"/>
              <a:ext cx="944050" cy="537709"/>
              <a:chOff x="5838331" y="4109177"/>
              <a:chExt cx="944050" cy="537709"/>
            </a:xfrm>
          </p:grpSpPr>
          <p:grpSp>
            <p:nvGrpSpPr>
              <p:cNvPr id="315" name="グループ化 314">
                <a:extLst>
                  <a:ext uri="{FF2B5EF4-FFF2-40B4-BE49-F238E27FC236}">
                    <a16:creationId xmlns:a16="http://schemas.microsoft.com/office/drawing/2014/main" id="{DD1FB2FA-6391-407C-BA44-AC363EFFFB84}"/>
                  </a:ext>
                </a:extLst>
              </p:cNvPr>
              <p:cNvGrpSpPr/>
              <p:nvPr/>
            </p:nvGrpSpPr>
            <p:grpSpPr>
              <a:xfrm>
                <a:off x="5838332" y="4109177"/>
                <a:ext cx="944049" cy="537709"/>
                <a:chOff x="5838332" y="4109177"/>
                <a:chExt cx="944049" cy="537709"/>
              </a:xfrm>
            </p:grpSpPr>
            <p:sp>
              <p:nvSpPr>
                <p:cNvPr id="326" name="フリーフォーム: 図形 325">
                  <a:extLst>
                    <a:ext uri="{FF2B5EF4-FFF2-40B4-BE49-F238E27FC236}">
                      <a16:creationId xmlns:a16="http://schemas.microsoft.com/office/drawing/2014/main" id="{B02D1A28-6126-4D0E-B86B-C7E5DDC2544C}"/>
                    </a:ext>
                  </a:extLst>
                </p:cNvPr>
                <p:cNvSpPr/>
                <p:nvPr/>
              </p:nvSpPr>
              <p:spPr>
                <a:xfrm rot="5400000">
                  <a:off x="6567659" y="4027850"/>
                  <a:ext cx="53346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1C2B6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: 図形 326">
                  <a:extLst>
                    <a:ext uri="{FF2B5EF4-FFF2-40B4-BE49-F238E27FC236}">
                      <a16:creationId xmlns:a16="http://schemas.microsoft.com/office/drawing/2014/main" id="{68A6D385-5266-4914-85D5-CDF36D4CA2FA}"/>
                    </a:ext>
                  </a:extLst>
                </p:cNvPr>
                <p:cNvSpPr/>
                <p:nvPr/>
              </p:nvSpPr>
              <p:spPr>
                <a:xfrm rot="5400000">
                  <a:off x="6135659" y="4027850"/>
                  <a:ext cx="53346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1C2B6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フリーフォーム: 図形 323">
                  <a:extLst>
                    <a:ext uri="{FF2B5EF4-FFF2-40B4-BE49-F238E27FC236}">
                      <a16:creationId xmlns:a16="http://schemas.microsoft.com/office/drawing/2014/main" id="{41D371E5-21AF-445B-A328-B09355D114C9}"/>
                    </a:ext>
                  </a:extLst>
                </p:cNvPr>
                <p:cNvSpPr/>
                <p:nvPr/>
              </p:nvSpPr>
              <p:spPr>
                <a:xfrm rot="16200000">
                  <a:off x="6351849" y="4439038"/>
                  <a:ext cx="52965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: 図形 324">
                  <a:extLst>
                    <a:ext uri="{FF2B5EF4-FFF2-40B4-BE49-F238E27FC236}">
                      <a16:creationId xmlns:a16="http://schemas.microsoft.com/office/drawing/2014/main" id="{36331E23-A3D8-41B5-BF9E-79A877CD4316}"/>
                    </a:ext>
                  </a:extLst>
                </p:cNvPr>
                <p:cNvSpPr/>
                <p:nvPr/>
              </p:nvSpPr>
              <p:spPr>
                <a:xfrm rot="16200000">
                  <a:off x="5919849" y="4439038"/>
                  <a:ext cx="52965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テキスト ボックス 327">
                  <a:extLst>
                    <a:ext uri="{FF2B5EF4-FFF2-40B4-BE49-F238E27FC236}">
                      <a16:creationId xmlns:a16="http://schemas.microsoft.com/office/drawing/2014/main" id="{CFD931D4-53DE-42CE-80E0-E964B8A4A5C8}"/>
                    </a:ext>
                  </a:extLst>
                </p:cNvPr>
                <p:cNvSpPr txBox="1"/>
                <p:nvPr/>
              </p:nvSpPr>
              <p:spPr>
                <a:xfrm flipH="1">
                  <a:off x="6241090" y="4477609"/>
                  <a:ext cx="27924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500" b="1" dirty="0">
                      <a:latin typeface="Verdana" panose="020B0604030504040204" pitchFamily="34" charset="0"/>
                    </a:rPr>
                    <a:t>*</a:t>
                  </a:r>
                  <a:endParaRPr kumimoji="1" lang="ja-JP" altLang="en-US" sz="500" b="1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29" name="フリーフォーム: 図形 328">
                  <a:extLst>
                    <a:ext uri="{FF2B5EF4-FFF2-40B4-BE49-F238E27FC236}">
                      <a16:creationId xmlns:a16="http://schemas.microsoft.com/office/drawing/2014/main" id="{0922367C-FD76-4B7D-A86B-5A53ABF01E9B}"/>
                    </a:ext>
                  </a:extLst>
                </p:cNvPr>
                <p:cNvSpPr/>
                <p:nvPr/>
              </p:nvSpPr>
              <p:spPr>
                <a:xfrm>
                  <a:off x="6702331" y="4162026"/>
                  <a:ext cx="80050" cy="360000"/>
                </a:xfrm>
                <a:custGeom>
                  <a:avLst/>
                  <a:gdLst>
                    <a:gd name="connsiteX0" fmla="*/ 0 w 80050"/>
                    <a:gd name="connsiteY0" fmla="*/ 0 h 360000"/>
                    <a:gd name="connsiteX1" fmla="*/ 80050 w 80050"/>
                    <a:gd name="connsiteY1" fmla="*/ 144000 h 360000"/>
                    <a:gd name="connsiteX2" fmla="*/ 80050 w 80050"/>
                    <a:gd name="connsiteY2" fmla="*/ 165362 h 360000"/>
                    <a:gd name="connsiteX3" fmla="*/ 80050 w 80050"/>
                    <a:gd name="connsiteY3" fmla="*/ 194869 h 360000"/>
                    <a:gd name="connsiteX4" fmla="*/ 80050 w 80050"/>
                    <a:gd name="connsiteY4" fmla="*/ 216000 h 360000"/>
                    <a:gd name="connsiteX5" fmla="*/ 0 w 80050"/>
                    <a:gd name="connsiteY5" fmla="*/ 360000 h 360000"/>
                    <a:gd name="connsiteX6" fmla="*/ 0 w 80050"/>
                    <a:gd name="connsiteY6" fmla="*/ 194869 h 360000"/>
                    <a:gd name="connsiteX7" fmla="*/ 0 w 80050"/>
                    <a:gd name="connsiteY7" fmla="*/ 165362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50" h="360000">
                      <a:moveTo>
                        <a:pt x="0" y="0"/>
                      </a:moveTo>
                      <a:lnTo>
                        <a:pt x="80050" y="144000"/>
                      </a:lnTo>
                      <a:lnTo>
                        <a:pt x="80050" y="165362"/>
                      </a:lnTo>
                      <a:lnTo>
                        <a:pt x="80050" y="194869"/>
                      </a:lnTo>
                      <a:lnTo>
                        <a:pt x="80050" y="216000"/>
                      </a:lnTo>
                      <a:lnTo>
                        <a:pt x="0" y="360000"/>
                      </a:lnTo>
                      <a:lnTo>
                        <a:pt x="0" y="194869"/>
                      </a:lnTo>
                      <a:lnTo>
                        <a:pt x="0" y="1653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6" name="グループ化 315">
                <a:extLst>
                  <a:ext uri="{FF2B5EF4-FFF2-40B4-BE49-F238E27FC236}">
                    <a16:creationId xmlns:a16="http://schemas.microsoft.com/office/drawing/2014/main" id="{4410E6A4-B707-4F19-B60F-9EFF6F238440}"/>
                  </a:ext>
                </a:extLst>
              </p:cNvPr>
              <p:cNvGrpSpPr/>
              <p:nvPr/>
            </p:nvGrpSpPr>
            <p:grpSpPr>
              <a:xfrm>
                <a:off x="5838331" y="4162027"/>
                <a:ext cx="864000" cy="360000"/>
                <a:chOff x="5838331" y="4162027"/>
                <a:chExt cx="864000" cy="360000"/>
              </a:xfrm>
            </p:grpSpPr>
            <p:sp>
              <p:nvSpPr>
                <p:cNvPr id="321" name="正方形/長方形 320">
                  <a:extLst>
                    <a:ext uri="{FF2B5EF4-FFF2-40B4-BE49-F238E27FC236}">
                      <a16:creationId xmlns:a16="http://schemas.microsoft.com/office/drawing/2014/main" id="{AA0DD6DE-9637-476E-8260-41DAD4DB986E}"/>
                    </a:ext>
                  </a:extLst>
                </p:cNvPr>
                <p:cNvSpPr/>
                <p:nvPr/>
              </p:nvSpPr>
              <p:spPr>
                <a:xfrm>
                  <a:off x="5838331" y="4162027"/>
                  <a:ext cx="864000" cy="360000"/>
                </a:xfrm>
                <a:prstGeom prst="rect">
                  <a:avLst/>
                </a:prstGeom>
                <a:solidFill>
                  <a:srgbClr val="898B8A"/>
                </a:solidFill>
                <a:ln w="635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正方形/長方形 321">
                  <a:extLst>
                    <a:ext uri="{FF2B5EF4-FFF2-40B4-BE49-F238E27FC236}">
                      <a16:creationId xmlns:a16="http://schemas.microsoft.com/office/drawing/2014/main" id="{154B6A47-8210-4E3E-A194-6A10CFB8ED5C}"/>
                    </a:ext>
                  </a:extLst>
                </p:cNvPr>
                <p:cNvSpPr/>
                <p:nvPr/>
              </p:nvSpPr>
              <p:spPr>
                <a:xfrm>
                  <a:off x="5838331" y="4386068"/>
                  <a:ext cx="864000" cy="102380"/>
                </a:xfrm>
                <a:prstGeom prst="rect">
                  <a:avLst/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正方形/長方形 322">
                  <a:extLst>
                    <a:ext uri="{FF2B5EF4-FFF2-40B4-BE49-F238E27FC236}">
                      <a16:creationId xmlns:a16="http://schemas.microsoft.com/office/drawing/2014/main" id="{969DBDC6-BC64-4345-8CDD-3017057B3A5A}"/>
                    </a:ext>
                  </a:extLst>
                </p:cNvPr>
                <p:cNvSpPr/>
                <p:nvPr/>
              </p:nvSpPr>
              <p:spPr>
                <a:xfrm>
                  <a:off x="5838331" y="4162027"/>
                  <a:ext cx="864000" cy="149568"/>
                </a:xfrm>
                <a:prstGeom prst="rect">
                  <a:avLst/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759560A4-05D3-4B2A-8AE2-F4F7F245C878}"/>
                  </a:ext>
                </a:extLst>
              </p:cNvPr>
              <p:cNvGrpSpPr/>
              <p:nvPr/>
            </p:nvGrpSpPr>
            <p:grpSpPr>
              <a:xfrm>
                <a:off x="6054331" y="4162027"/>
                <a:ext cx="432000" cy="360000"/>
                <a:chOff x="6054331" y="4162027"/>
                <a:chExt cx="432000" cy="360000"/>
              </a:xfrm>
            </p:grpSpPr>
            <p:cxnSp>
              <p:nvCxnSpPr>
                <p:cNvPr id="318" name="直線コネクタ 317">
                  <a:extLst>
                    <a:ext uri="{FF2B5EF4-FFF2-40B4-BE49-F238E27FC236}">
                      <a16:creationId xmlns:a16="http://schemas.microsoft.com/office/drawing/2014/main" id="{E7CB8A44-6743-4FC7-ABC6-E95E5466C3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70331" y="4162027"/>
                  <a:ext cx="0" cy="36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直線コネクタ 318">
                  <a:extLst>
                    <a:ext uri="{FF2B5EF4-FFF2-40B4-BE49-F238E27FC236}">
                      <a16:creationId xmlns:a16="http://schemas.microsoft.com/office/drawing/2014/main" id="{15BAD7F9-D569-40EE-900D-57666F04A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6331" y="4162027"/>
                  <a:ext cx="0" cy="36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直線コネクタ 319">
                  <a:extLst>
                    <a:ext uri="{FF2B5EF4-FFF2-40B4-BE49-F238E27FC236}">
                      <a16:creationId xmlns:a16="http://schemas.microsoft.com/office/drawing/2014/main" id="{F13F1446-5008-44A9-8612-802ED44AD0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4331" y="4162027"/>
                  <a:ext cx="0" cy="36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正方形/長方形 313">
              <a:extLst>
                <a:ext uri="{FF2B5EF4-FFF2-40B4-BE49-F238E27FC236}">
                  <a16:creationId xmlns:a16="http://schemas.microsoft.com/office/drawing/2014/main" id="{C3E722AB-98DB-4405-ADEB-A1DD73241CFF}"/>
                </a:ext>
              </a:extLst>
            </p:cNvPr>
            <p:cNvSpPr/>
            <p:nvPr/>
          </p:nvSpPr>
          <p:spPr>
            <a:xfrm>
              <a:off x="6183514" y="3799300"/>
              <a:ext cx="216000" cy="216000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2" name="グループ化 331">
            <a:extLst>
              <a:ext uri="{FF2B5EF4-FFF2-40B4-BE49-F238E27FC236}">
                <a16:creationId xmlns:a16="http://schemas.microsoft.com/office/drawing/2014/main" id="{3D960A16-C457-4656-BE3E-1849A27D7A64}"/>
              </a:ext>
            </a:extLst>
          </p:cNvPr>
          <p:cNvGrpSpPr/>
          <p:nvPr/>
        </p:nvGrpSpPr>
        <p:grpSpPr>
          <a:xfrm>
            <a:off x="1101255" y="6429323"/>
            <a:ext cx="1515252" cy="412460"/>
            <a:chOff x="1101255" y="6719465"/>
            <a:chExt cx="1515252" cy="412460"/>
          </a:xfrm>
        </p:grpSpPr>
        <p:grpSp>
          <p:nvGrpSpPr>
            <p:cNvPr id="333" name="グループ化 332">
              <a:extLst>
                <a:ext uri="{FF2B5EF4-FFF2-40B4-BE49-F238E27FC236}">
                  <a16:creationId xmlns:a16="http://schemas.microsoft.com/office/drawing/2014/main" id="{F7429A6C-6249-4E08-8DDE-735EC26D8B25}"/>
                </a:ext>
              </a:extLst>
            </p:cNvPr>
            <p:cNvGrpSpPr/>
            <p:nvPr/>
          </p:nvGrpSpPr>
          <p:grpSpPr>
            <a:xfrm>
              <a:off x="1101255" y="6719465"/>
              <a:ext cx="1515252" cy="407698"/>
              <a:chOff x="133696" y="4514182"/>
              <a:chExt cx="1515252" cy="407698"/>
            </a:xfrm>
          </p:grpSpPr>
          <p:grpSp>
            <p:nvGrpSpPr>
              <p:cNvPr id="338" name="グループ化 337">
                <a:extLst>
                  <a:ext uri="{FF2B5EF4-FFF2-40B4-BE49-F238E27FC236}">
                    <a16:creationId xmlns:a16="http://schemas.microsoft.com/office/drawing/2014/main" id="{8E5E202A-B1FA-46EC-A87E-081001619DDF}"/>
                  </a:ext>
                </a:extLst>
              </p:cNvPr>
              <p:cNvGrpSpPr/>
              <p:nvPr/>
            </p:nvGrpSpPr>
            <p:grpSpPr>
              <a:xfrm>
                <a:off x="133696" y="4514182"/>
                <a:ext cx="828000" cy="407698"/>
                <a:chOff x="133696" y="4543201"/>
                <a:chExt cx="828000" cy="407698"/>
              </a:xfrm>
            </p:grpSpPr>
            <p:grpSp>
              <p:nvGrpSpPr>
                <p:cNvPr id="344" name="グループ化 343">
                  <a:extLst>
                    <a:ext uri="{FF2B5EF4-FFF2-40B4-BE49-F238E27FC236}">
                      <a16:creationId xmlns:a16="http://schemas.microsoft.com/office/drawing/2014/main" id="{1446A733-D9B7-4965-BD8B-4945A68A8D02}"/>
                    </a:ext>
                  </a:extLst>
                </p:cNvPr>
                <p:cNvGrpSpPr/>
                <p:nvPr/>
              </p:nvGrpSpPr>
              <p:grpSpPr>
                <a:xfrm rot="10800000">
                  <a:off x="133696" y="4605075"/>
                  <a:ext cx="828000" cy="288000"/>
                  <a:chOff x="2237848" y="9331191"/>
                  <a:chExt cx="805389" cy="288000"/>
                </a:xfrm>
              </p:grpSpPr>
              <p:sp>
                <p:nvSpPr>
                  <p:cNvPr id="346" name="正方形/長方形 345">
                    <a:extLst>
                      <a:ext uri="{FF2B5EF4-FFF2-40B4-BE49-F238E27FC236}">
                        <a16:creationId xmlns:a16="http://schemas.microsoft.com/office/drawing/2014/main" id="{BDB8729B-DE9E-42CB-819B-D2F9384EF15B}"/>
                      </a:ext>
                    </a:extLst>
                  </p:cNvPr>
                  <p:cNvSpPr/>
                  <p:nvPr/>
                </p:nvSpPr>
                <p:spPr>
                  <a:xfrm>
                    <a:off x="2370544" y="9331191"/>
                    <a:ext cx="455220" cy="288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47" name="グループ化 346">
                    <a:extLst>
                      <a:ext uri="{FF2B5EF4-FFF2-40B4-BE49-F238E27FC236}">
                        <a16:creationId xmlns:a16="http://schemas.microsoft.com/office/drawing/2014/main" id="{AEC8CB70-FFFC-461C-B32D-20333D46610F}"/>
                      </a:ext>
                    </a:extLst>
                  </p:cNvPr>
                  <p:cNvGrpSpPr/>
                  <p:nvPr/>
                </p:nvGrpSpPr>
                <p:grpSpPr>
                  <a:xfrm>
                    <a:off x="2237848" y="9403191"/>
                    <a:ext cx="805389" cy="144000"/>
                    <a:chOff x="2237849" y="9403191"/>
                    <a:chExt cx="111392" cy="144000"/>
                  </a:xfrm>
                </p:grpSpPr>
                <p:cxnSp>
                  <p:nvCxnSpPr>
                    <p:cNvPr id="348" name="直線コネクタ 347">
                      <a:extLst>
                        <a:ext uri="{FF2B5EF4-FFF2-40B4-BE49-F238E27FC236}">
                          <a16:creationId xmlns:a16="http://schemas.microsoft.com/office/drawing/2014/main" id="{3E0A3CEE-FB34-4836-AAC0-3F99A925CC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7849" y="9403191"/>
                      <a:ext cx="111392" cy="0"/>
                    </a:xfrm>
                    <a:prstGeom prst="line">
                      <a:avLst/>
                    </a:prstGeom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直線コネクタ 348">
                      <a:extLst>
                        <a:ext uri="{FF2B5EF4-FFF2-40B4-BE49-F238E27FC236}">
                          <a16:creationId xmlns:a16="http://schemas.microsoft.com/office/drawing/2014/main" id="{91EB82E2-4B62-4E15-ABB2-09F5A4D8DC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7849" y="9475191"/>
                      <a:ext cx="111392" cy="0"/>
                    </a:xfrm>
                    <a:prstGeom prst="line">
                      <a:avLst/>
                    </a:prstGeom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直線コネクタ 349">
                      <a:extLst>
                        <a:ext uri="{FF2B5EF4-FFF2-40B4-BE49-F238E27FC236}">
                          <a16:creationId xmlns:a16="http://schemas.microsoft.com/office/drawing/2014/main" id="{8AF7FF4F-D083-4911-88EE-F0CBE0ED77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7849" y="9547191"/>
                      <a:ext cx="111392" cy="0"/>
                    </a:xfrm>
                    <a:prstGeom prst="line">
                      <a:avLst/>
                    </a:prstGeom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45" name="直線コネクタ 344">
                  <a:extLst>
                    <a:ext uri="{FF2B5EF4-FFF2-40B4-BE49-F238E27FC236}">
                      <a16:creationId xmlns:a16="http://schemas.microsoft.com/office/drawing/2014/main" id="{A4F6C2C0-6AC4-4272-AE77-E1821226EB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4112" y="4543201"/>
                  <a:ext cx="0" cy="407698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39" name="グラフィックス 338" descr="繰り返し 枠線">
                <a:extLst>
                  <a:ext uri="{FF2B5EF4-FFF2-40B4-BE49-F238E27FC236}">
                    <a16:creationId xmlns:a16="http://schemas.microsoft.com/office/drawing/2014/main" id="{C95C4965-C44C-446F-8BE1-57904A246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83280" y="4561174"/>
                <a:ext cx="313714" cy="313714"/>
              </a:xfrm>
              <a:prstGeom prst="rect">
                <a:avLst/>
              </a:prstGeom>
            </p:spPr>
          </p:pic>
          <p:grpSp>
            <p:nvGrpSpPr>
              <p:cNvPr id="340" name="グループ化 339">
                <a:extLst>
                  <a:ext uri="{FF2B5EF4-FFF2-40B4-BE49-F238E27FC236}">
                    <a16:creationId xmlns:a16="http://schemas.microsoft.com/office/drawing/2014/main" id="{234CE03D-D586-480C-B41E-1DD1515C433B}"/>
                  </a:ext>
                </a:extLst>
              </p:cNvPr>
              <p:cNvGrpSpPr/>
              <p:nvPr/>
            </p:nvGrpSpPr>
            <p:grpSpPr>
              <a:xfrm rot="3157666">
                <a:off x="1442903" y="4585030"/>
                <a:ext cx="146088" cy="266002"/>
                <a:chOff x="3972534" y="6861264"/>
                <a:chExt cx="634616" cy="1155529"/>
              </a:xfrm>
            </p:grpSpPr>
            <p:sp>
              <p:nvSpPr>
                <p:cNvPr id="341" name="フリーフォーム: 図形 340">
                  <a:extLst>
                    <a:ext uri="{FF2B5EF4-FFF2-40B4-BE49-F238E27FC236}">
                      <a16:creationId xmlns:a16="http://schemas.microsoft.com/office/drawing/2014/main" id="{8A325A27-6E21-435B-A1ED-2CD298E51C10}"/>
                    </a:ext>
                  </a:extLst>
                </p:cNvPr>
                <p:cNvSpPr/>
                <p:nvPr/>
              </p:nvSpPr>
              <p:spPr>
                <a:xfrm rot="4543114">
                  <a:off x="4060418" y="7524257"/>
                  <a:ext cx="436110" cy="548962"/>
                </a:xfrm>
                <a:custGeom>
                  <a:avLst/>
                  <a:gdLst>
                    <a:gd name="connsiteX0" fmla="*/ 0 w 436110"/>
                    <a:gd name="connsiteY0" fmla="*/ 437949 h 548962"/>
                    <a:gd name="connsiteX1" fmla="*/ 111481 w 436110"/>
                    <a:gd name="connsiteY1" fmla="*/ 0 h 548962"/>
                    <a:gd name="connsiteX2" fmla="*/ 436110 w 436110"/>
                    <a:gd name="connsiteY2" fmla="*/ 82635 h 548962"/>
                    <a:gd name="connsiteX3" fmla="*/ 436109 w 436110"/>
                    <a:gd name="connsiteY3" fmla="*/ 548962 h 548962"/>
                    <a:gd name="connsiteX4" fmla="*/ 0 w 436110"/>
                    <a:gd name="connsiteY4" fmla="*/ 437949 h 548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110" h="548962">
                      <a:moveTo>
                        <a:pt x="0" y="437949"/>
                      </a:moveTo>
                      <a:lnTo>
                        <a:pt x="111481" y="0"/>
                      </a:lnTo>
                      <a:lnTo>
                        <a:pt x="436110" y="82635"/>
                      </a:lnTo>
                      <a:lnTo>
                        <a:pt x="436109" y="548962"/>
                      </a:lnTo>
                      <a:lnTo>
                        <a:pt x="0" y="4379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bg1"/>
                    </a:gs>
                    <a:gs pos="81000">
                      <a:schemeClr val="tx1"/>
                    </a:gs>
                  </a:gsLst>
                  <a:lin ang="780000" scaled="0"/>
                </a:gra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四角形: 角を丸くする 341">
                  <a:extLst>
                    <a:ext uri="{FF2B5EF4-FFF2-40B4-BE49-F238E27FC236}">
                      <a16:creationId xmlns:a16="http://schemas.microsoft.com/office/drawing/2014/main" id="{110669D4-600C-4A29-9650-3D48D953AA00}"/>
                    </a:ext>
                  </a:extLst>
                </p:cNvPr>
                <p:cNvSpPr/>
                <p:nvPr/>
              </p:nvSpPr>
              <p:spPr>
                <a:xfrm>
                  <a:off x="4048145" y="7629410"/>
                  <a:ext cx="483394" cy="1106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: 図形 342">
                  <a:extLst>
                    <a:ext uri="{FF2B5EF4-FFF2-40B4-BE49-F238E27FC236}">
                      <a16:creationId xmlns:a16="http://schemas.microsoft.com/office/drawing/2014/main" id="{218AFDB8-D6A8-409B-B1D7-45F42FCFA2FD}"/>
                    </a:ext>
                  </a:extLst>
                </p:cNvPr>
                <p:cNvSpPr/>
                <p:nvPr/>
              </p:nvSpPr>
              <p:spPr>
                <a:xfrm>
                  <a:off x="3972534" y="6861264"/>
                  <a:ext cx="634616" cy="777150"/>
                </a:xfrm>
                <a:custGeom>
                  <a:avLst/>
                  <a:gdLst>
                    <a:gd name="connsiteX0" fmla="*/ 0 w 634616"/>
                    <a:gd name="connsiteY0" fmla="*/ 0 h 777150"/>
                    <a:gd name="connsiteX1" fmla="*/ 634616 w 634616"/>
                    <a:gd name="connsiteY1" fmla="*/ 0 h 777150"/>
                    <a:gd name="connsiteX2" fmla="*/ 634616 w 634616"/>
                    <a:gd name="connsiteY2" fmla="*/ 707101 h 777150"/>
                    <a:gd name="connsiteX3" fmla="*/ 564567 w 634616"/>
                    <a:gd name="connsiteY3" fmla="*/ 777150 h 777150"/>
                    <a:gd name="connsiteX4" fmla="*/ 70049 w 634616"/>
                    <a:gd name="connsiteY4" fmla="*/ 777150 h 777150"/>
                    <a:gd name="connsiteX5" fmla="*/ 0 w 634616"/>
                    <a:gd name="connsiteY5" fmla="*/ 707101 h 777150"/>
                    <a:gd name="connsiteX6" fmla="*/ 0 w 634616"/>
                    <a:gd name="connsiteY6" fmla="*/ 0 h 77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4616" h="777150">
                      <a:moveTo>
                        <a:pt x="0" y="0"/>
                      </a:moveTo>
                      <a:lnTo>
                        <a:pt x="634616" y="0"/>
                      </a:lnTo>
                      <a:lnTo>
                        <a:pt x="634616" y="707101"/>
                      </a:lnTo>
                      <a:cubicBezTo>
                        <a:pt x="634616" y="745788"/>
                        <a:pt x="603254" y="777150"/>
                        <a:pt x="564567" y="777150"/>
                      </a:cubicBezTo>
                      <a:lnTo>
                        <a:pt x="70049" y="777150"/>
                      </a:lnTo>
                      <a:cubicBezTo>
                        <a:pt x="31362" y="777150"/>
                        <a:pt x="0" y="745788"/>
                        <a:pt x="0" y="70710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34" name="テキスト ボックス 333">
              <a:extLst>
                <a:ext uri="{FF2B5EF4-FFF2-40B4-BE49-F238E27FC236}">
                  <a16:creationId xmlns:a16="http://schemas.microsoft.com/office/drawing/2014/main" id="{85FE6AA4-898D-4B09-B983-0AA39E6B5D73}"/>
                </a:ext>
              </a:extLst>
            </p:cNvPr>
            <p:cNvSpPr txBox="1"/>
            <p:nvPr/>
          </p:nvSpPr>
          <p:spPr>
            <a:xfrm>
              <a:off x="1264528" y="6744513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35" name="テキスト ボックス 334">
              <a:extLst>
                <a:ext uri="{FF2B5EF4-FFF2-40B4-BE49-F238E27FC236}">
                  <a16:creationId xmlns:a16="http://schemas.microsoft.com/office/drawing/2014/main" id="{03F9F197-AA5A-4AA5-9253-3F7B95F76166}"/>
                </a:ext>
              </a:extLst>
            </p:cNvPr>
            <p:cNvSpPr txBox="1"/>
            <p:nvPr/>
          </p:nvSpPr>
          <p:spPr>
            <a:xfrm>
              <a:off x="1264528" y="6817225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36" name="テキスト ボックス 335">
              <a:extLst>
                <a:ext uri="{FF2B5EF4-FFF2-40B4-BE49-F238E27FC236}">
                  <a16:creationId xmlns:a16="http://schemas.microsoft.com/office/drawing/2014/main" id="{BA43DF77-F514-405D-B55C-1263843D6ABC}"/>
                </a:ext>
              </a:extLst>
            </p:cNvPr>
            <p:cNvSpPr txBox="1"/>
            <p:nvPr/>
          </p:nvSpPr>
          <p:spPr>
            <a:xfrm>
              <a:off x="1264528" y="6889937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37" name="テキスト ボックス 336">
              <a:extLst>
                <a:ext uri="{FF2B5EF4-FFF2-40B4-BE49-F238E27FC236}">
                  <a16:creationId xmlns:a16="http://schemas.microsoft.com/office/drawing/2014/main" id="{7912686B-932B-4911-81B2-2B5E3C12A723}"/>
                </a:ext>
              </a:extLst>
            </p:cNvPr>
            <p:cNvSpPr txBox="1"/>
            <p:nvPr/>
          </p:nvSpPr>
          <p:spPr>
            <a:xfrm>
              <a:off x="1264528" y="6962648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4E52E4AB-6094-D3F5-24E9-F8F7EDA14DD7}"/>
              </a:ext>
            </a:extLst>
          </p:cNvPr>
          <p:cNvGrpSpPr/>
          <p:nvPr/>
        </p:nvGrpSpPr>
        <p:grpSpPr>
          <a:xfrm>
            <a:off x="1880689" y="813176"/>
            <a:ext cx="684000" cy="449415"/>
            <a:chOff x="2687947" y="5496743"/>
            <a:chExt cx="684000" cy="449415"/>
          </a:xfrm>
        </p:grpSpPr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7843393B-B8CE-FCEE-AFCB-832C59061C92}"/>
                </a:ext>
              </a:extLst>
            </p:cNvPr>
            <p:cNvSpPr/>
            <p:nvPr/>
          </p:nvSpPr>
          <p:spPr>
            <a:xfrm rot="14887984">
              <a:off x="2590823" y="5695676"/>
              <a:ext cx="272729" cy="78481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3CF7B8B4-5C1B-0916-67E7-27A9EB17C68C}"/>
                </a:ext>
              </a:extLst>
            </p:cNvPr>
            <p:cNvSpPr/>
            <p:nvPr/>
          </p:nvSpPr>
          <p:spPr>
            <a:xfrm rot="8700000" flipH="1">
              <a:off x="3117625" y="5763721"/>
              <a:ext cx="254322" cy="84736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台形 183">
              <a:extLst>
                <a:ext uri="{FF2B5EF4-FFF2-40B4-BE49-F238E27FC236}">
                  <a16:creationId xmlns:a16="http://schemas.microsoft.com/office/drawing/2014/main" id="{006C8240-BFF7-AB09-7F69-D1D6C49514B4}"/>
                </a:ext>
              </a:extLst>
            </p:cNvPr>
            <p:cNvSpPr/>
            <p:nvPr/>
          </p:nvSpPr>
          <p:spPr>
            <a:xfrm rot="10800000" flipH="1">
              <a:off x="2934491" y="5843274"/>
              <a:ext cx="77137" cy="76573"/>
            </a:xfrm>
            <a:prstGeom prst="trapezoid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6C440B8A-C2B1-F60A-040C-2AD4F4C4A919}"/>
                </a:ext>
              </a:extLst>
            </p:cNvPr>
            <p:cNvSpPr/>
            <p:nvPr/>
          </p:nvSpPr>
          <p:spPr>
            <a:xfrm rot="3480000" flipH="1">
              <a:off x="2792081" y="5402354"/>
              <a:ext cx="142466" cy="331244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CC630FD2-EEC4-2486-A8A0-EC01CC50E1A8}"/>
                </a:ext>
              </a:extLst>
            </p:cNvPr>
            <p:cNvSpPr/>
            <p:nvPr/>
          </p:nvSpPr>
          <p:spPr>
            <a:xfrm flipH="1">
              <a:off x="2689528" y="5535706"/>
              <a:ext cx="652725" cy="313050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379465 w 967198"/>
                <a:gd name="connsiteY5" fmla="*/ 448183 h 463873"/>
                <a:gd name="connsiteX6" fmla="*/ 326332 w 967198"/>
                <a:gd name="connsiteY6" fmla="*/ 463873 h 463873"/>
                <a:gd name="connsiteX7" fmla="*/ 0 w 967198"/>
                <a:gd name="connsiteY7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79465 w 967198"/>
                <a:gd name="connsiteY4" fmla="*/ 448183 h 463873"/>
                <a:gd name="connsiteX5" fmla="*/ 326332 w 967198"/>
                <a:gd name="connsiteY5" fmla="*/ 463873 h 463873"/>
                <a:gd name="connsiteX6" fmla="*/ 0 w 967198"/>
                <a:gd name="connsiteY6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26332 w 967198"/>
                <a:gd name="connsiteY4" fmla="*/ 463873 h 463873"/>
                <a:gd name="connsiteX5" fmla="*/ 0 w 967198"/>
                <a:gd name="connsiteY5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AB02FB58-4331-AE3A-F46F-CB9C1124C045}"/>
                </a:ext>
              </a:extLst>
            </p:cNvPr>
            <p:cNvCxnSpPr>
              <a:cxnSpLocks/>
              <a:stCxn id="186" idx="17"/>
            </p:cNvCxnSpPr>
            <p:nvPr/>
          </p:nvCxnSpPr>
          <p:spPr>
            <a:xfrm>
              <a:off x="3039726" y="5536344"/>
              <a:ext cx="81911" cy="31096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FD600EEF-3083-7F01-5D67-79BA7D52B939}"/>
                </a:ext>
              </a:extLst>
            </p:cNvPr>
            <p:cNvCxnSpPr>
              <a:cxnSpLocks/>
              <a:stCxn id="186" idx="1"/>
              <a:endCxn id="186" idx="3"/>
            </p:cNvCxnSpPr>
            <p:nvPr/>
          </p:nvCxnSpPr>
          <p:spPr>
            <a:xfrm flipH="1">
              <a:off x="2811658" y="5535706"/>
              <a:ext cx="226620" cy="31247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B7EC9162-35D2-D122-3EA1-B8DD94EADF29}"/>
                </a:ext>
              </a:extLst>
            </p:cNvPr>
            <p:cNvSpPr txBox="1"/>
            <p:nvPr/>
          </p:nvSpPr>
          <p:spPr>
            <a:xfrm>
              <a:off x="2866001" y="5807659"/>
              <a:ext cx="215122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3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FDB498CB-93A8-E620-F337-2678885BF63A}"/>
              </a:ext>
            </a:extLst>
          </p:cNvPr>
          <p:cNvGrpSpPr/>
          <p:nvPr/>
        </p:nvGrpSpPr>
        <p:grpSpPr>
          <a:xfrm flipH="1">
            <a:off x="888097" y="813176"/>
            <a:ext cx="684000" cy="449415"/>
            <a:chOff x="2687947" y="5496743"/>
            <a:chExt cx="684000" cy="449415"/>
          </a:xfrm>
        </p:grpSpPr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5F1AED60-6A0D-426E-FF79-9C84642B8B97}"/>
                </a:ext>
              </a:extLst>
            </p:cNvPr>
            <p:cNvSpPr/>
            <p:nvPr/>
          </p:nvSpPr>
          <p:spPr>
            <a:xfrm rot="14887984">
              <a:off x="2590823" y="5695676"/>
              <a:ext cx="272729" cy="78481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24C9F059-5947-8D02-2AEE-2D54C22793E0}"/>
                </a:ext>
              </a:extLst>
            </p:cNvPr>
            <p:cNvSpPr/>
            <p:nvPr/>
          </p:nvSpPr>
          <p:spPr>
            <a:xfrm rot="8700000" flipH="1">
              <a:off x="3117625" y="5763721"/>
              <a:ext cx="254322" cy="84736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台形 256">
              <a:extLst>
                <a:ext uri="{FF2B5EF4-FFF2-40B4-BE49-F238E27FC236}">
                  <a16:creationId xmlns:a16="http://schemas.microsoft.com/office/drawing/2014/main" id="{9A1A1A5F-C1F2-4020-973A-C0310D793D9F}"/>
                </a:ext>
              </a:extLst>
            </p:cNvPr>
            <p:cNvSpPr/>
            <p:nvPr/>
          </p:nvSpPr>
          <p:spPr>
            <a:xfrm rot="10800000" flipH="1">
              <a:off x="2934491" y="5843274"/>
              <a:ext cx="77137" cy="76573"/>
            </a:xfrm>
            <a:prstGeom prst="trapezoid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9DD09C3E-0D55-CDD9-B3D9-EC4D666A7157}"/>
                </a:ext>
              </a:extLst>
            </p:cNvPr>
            <p:cNvSpPr/>
            <p:nvPr/>
          </p:nvSpPr>
          <p:spPr>
            <a:xfrm rot="3480000" flipH="1">
              <a:off x="2792081" y="5402354"/>
              <a:ext cx="142466" cy="331244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18B16AA6-3BEE-EA48-E880-0C1F7DE57A7A}"/>
                </a:ext>
              </a:extLst>
            </p:cNvPr>
            <p:cNvSpPr/>
            <p:nvPr/>
          </p:nvSpPr>
          <p:spPr>
            <a:xfrm flipH="1">
              <a:off x="2689528" y="5535706"/>
              <a:ext cx="652725" cy="313050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379465 w 967198"/>
                <a:gd name="connsiteY5" fmla="*/ 448183 h 463873"/>
                <a:gd name="connsiteX6" fmla="*/ 326332 w 967198"/>
                <a:gd name="connsiteY6" fmla="*/ 463873 h 463873"/>
                <a:gd name="connsiteX7" fmla="*/ 0 w 967198"/>
                <a:gd name="connsiteY7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79465 w 967198"/>
                <a:gd name="connsiteY4" fmla="*/ 448183 h 463873"/>
                <a:gd name="connsiteX5" fmla="*/ 326332 w 967198"/>
                <a:gd name="connsiteY5" fmla="*/ 463873 h 463873"/>
                <a:gd name="connsiteX6" fmla="*/ 0 w 967198"/>
                <a:gd name="connsiteY6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26332 w 967198"/>
                <a:gd name="connsiteY4" fmla="*/ 463873 h 463873"/>
                <a:gd name="connsiteX5" fmla="*/ 0 w 967198"/>
                <a:gd name="connsiteY5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60" name="直線コネクタ 259">
              <a:extLst>
                <a:ext uri="{FF2B5EF4-FFF2-40B4-BE49-F238E27FC236}">
                  <a16:creationId xmlns:a16="http://schemas.microsoft.com/office/drawing/2014/main" id="{4D6C61E6-F5A6-A002-9970-5F9BC7884A59}"/>
                </a:ext>
              </a:extLst>
            </p:cNvPr>
            <p:cNvCxnSpPr>
              <a:cxnSpLocks/>
              <a:stCxn id="259" idx="17"/>
            </p:cNvCxnSpPr>
            <p:nvPr/>
          </p:nvCxnSpPr>
          <p:spPr>
            <a:xfrm>
              <a:off x="3039726" y="5536344"/>
              <a:ext cx="81911" cy="31096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9D688CC9-7BA8-1215-0C09-BF813B6AB491}"/>
                </a:ext>
              </a:extLst>
            </p:cNvPr>
            <p:cNvCxnSpPr>
              <a:cxnSpLocks/>
              <a:stCxn id="259" idx="1"/>
              <a:endCxn id="259" idx="3"/>
            </p:cNvCxnSpPr>
            <p:nvPr/>
          </p:nvCxnSpPr>
          <p:spPr>
            <a:xfrm flipH="1">
              <a:off x="2811658" y="5535706"/>
              <a:ext cx="226620" cy="31247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テキスト ボックス 261">
              <a:extLst>
                <a:ext uri="{FF2B5EF4-FFF2-40B4-BE49-F238E27FC236}">
                  <a16:creationId xmlns:a16="http://schemas.microsoft.com/office/drawing/2014/main" id="{000F3FB1-4E45-120D-406E-99520119D460}"/>
                </a:ext>
              </a:extLst>
            </p:cNvPr>
            <p:cNvSpPr txBox="1"/>
            <p:nvPr/>
          </p:nvSpPr>
          <p:spPr>
            <a:xfrm>
              <a:off x="2866001" y="5807659"/>
              <a:ext cx="215122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300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9E270F-BD9F-D678-15EC-1E7DD1019EE7}"/>
              </a:ext>
            </a:extLst>
          </p:cNvPr>
          <p:cNvSpPr txBox="1"/>
          <p:nvPr/>
        </p:nvSpPr>
        <p:spPr>
          <a:xfrm>
            <a:off x="4937126" y="676817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C-1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6C478FD0-8089-6ACB-53DB-5906E2F5B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0" y="5990919"/>
            <a:ext cx="1461574" cy="1096180"/>
          </a:xfrm>
          <a:prstGeom prst="rect">
            <a:avLst/>
          </a:prstGeom>
        </p:spPr>
      </p:pic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801FE6C8-8F38-7B78-7A39-5DDAF1183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21" y="161601"/>
            <a:ext cx="1082260" cy="37391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35A47D6-1880-4A8E-E241-519BEE0F0DDB}"/>
              </a:ext>
            </a:extLst>
          </p:cNvPr>
          <p:cNvGrpSpPr/>
          <p:nvPr/>
        </p:nvGrpSpPr>
        <p:grpSpPr>
          <a:xfrm>
            <a:off x="337879" y="1423288"/>
            <a:ext cx="3448502" cy="3562900"/>
            <a:chOff x="337879" y="1423288"/>
            <a:chExt cx="3448502" cy="356290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0CF0E6D2-2D8F-89F8-364A-04B7BCBDC338}"/>
                </a:ext>
              </a:extLst>
            </p:cNvPr>
            <p:cNvGrpSpPr/>
            <p:nvPr/>
          </p:nvGrpSpPr>
          <p:grpSpPr>
            <a:xfrm>
              <a:off x="337879" y="1423288"/>
              <a:ext cx="3448502" cy="3562900"/>
              <a:chOff x="5793289" y="1486591"/>
              <a:chExt cx="3448502" cy="3562900"/>
            </a:xfrm>
          </p:grpSpPr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6D25C659-295E-77B6-DA7A-448121EC00CC}"/>
                  </a:ext>
                </a:extLst>
              </p:cNvPr>
              <p:cNvSpPr/>
              <p:nvPr/>
            </p:nvSpPr>
            <p:spPr>
              <a:xfrm rot="10800000">
                <a:off x="7585255" y="4077491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14976736-1871-5CE9-691B-2FC2CDFB7AEA}"/>
                  </a:ext>
                </a:extLst>
              </p:cNvPr>
              <p:cNvSpPr/>
              <p:nvPr/>
            </p:nvSpPr>
            <p:spPr>
              <a:xfrm>
                <a:off x="6615635" y="4077491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FCF11978-6AD6-F016-1048-DE9CB2255339}"/>
                  </a:ext>
                </a:extLst>
              </p:cNvPr>
              <p:cNvSpPr/>
              <p:nvPr/>
            </p:nvSpPr>
            <p:spPr>
              <a:xfrm rot="16200000">
                <a:off x="7097681" y="4563491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021E2FBA-364B-9DF6-BF59-F36065ED9BA4}"/>
                  </a:ext>
                </a:extLst>
              </p:cNvPr>
              <p:cNvSpPr/>
              <p:nvPr/>
            </p:nvSpPr>
            <p:spPr>
              <a:xfrm>
                <a:off x="5793289" y="3377689"/>
                <a:ext cx="144000" cy="702000"/>
              </a:xfrm>
              <a:custGeom>
                <a:avLst/>
                <a:gdLst>
                  <a:gd name="connsiteX0" fmla="*/ 144000 w 144000"/>
                  <a:gd name="connsiteY0" fmla="*/ 0 h 1061373"/>
                  <a:gd name="connsiteX1" fmla="*/ 144000 w 144000"/>
                  <a:gd name="connsiteY1" fmla="*/ 469417 h 1061373"/>
                  <a:gd name="connsiteX2" fmla="*/ 144000 w 144000"/>
                  <a:gd name="connsiteY2" fmla="*/ 480138 h 1061373"/>
                  <a:gd name="connsiteX3" fmla="*/ 144000 w 144000"/>
                  <a:gd name="connsiteY3" fmla="*/ 555257 h 1061373"/>
                  <a:gd name="connsiteX4" fmla="*/ 144000 w 144000"/>
                  <a:gd name="connsiteY4" fmla="*/ 1061373 h 1061373"/>
                  <a:gd name="connsiteX5" fmla="*/ 0 w 144000"/>
                  <a:gd name="connsiteY5" fmla="*/ 917373 h 1061373"/>
                  <a:gd name="connsiteX6" fmla="*/ 0 w 144000"/>
                  <a:gd name="connsiteY6" fmla="*/ 555257 h 1061373"/>
                  <a:gd name="connsiteX7" fmla="*/ 0 w 144000"/>
                  <a:gd name="connsiteY7" fmla="*/ 480138 h 1061373"/>
                  <a:gd name="connsiteX8" fmla="*/ 0 w 144000"/>
                  <a:gd name="connsiteY8" fmla="*/ 469417 h 1061373"/>
                  <a:gd name="connsiteX9" fmla="*/ 0 w 144000"/>
                  <a:gd name="connsiteY9" fmla="*/ 144000 h 106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00" h="1061373">
                    <a:moveTo>
                      <a:pt x="144000" y="0"/>
                    </a:moveTo>
                    <a:lnTo>
                      <a:pt x="144000" y="469417"/>
                    </a:lnTo>
                    <a:lnTo>
                      <a:pt x="144000" y="480138"/>
                    </a:lnTo>
                    <a:lnTo>
                      <a:pt x="144000" y="555257"/>
                    </a:lnTo>
                    <a:lnTo>
                      <a:pt x="144000" y="1061373"/>
                    </a:lnTo>
                    <a:lnTo>
                      <a:pt x="0" y="917373"/>
                    </a:lnTo>
                    <a:lnTo>
                      <a:pt x="0" y="555257"/>
                    </a:lnTo>
                    <a:lnTo>
                      <a:pt x="0" y="480138"/>
                    </a:lnTo>
                    <a:lnTo>
                      <a:pt x="0" y="469417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BCA3DB38-5998-D755-3F67-9BB2EA5AEE5E}"/>
                  </a:ext>
                </a:extLst>
              </p:cNvPr>
              <p:cNvSpPr/>
              <p:nvPr/>
            </p:nvSpPr>
            <p:spPr>
              <a:xfrm>
                <a:off x="5793289" y="2463605"/>
                <a:ext cx="144000" cy="180136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C4065751-C99E-3C59-57BD-62DA28A00343}"/>
                  </a:ext>
                </a:extLst>
              </p:cNvPr>
              <p:cNvSpPr/>
              <p:nvPr/>
            </p:nvSpPr>
            <p:spPr>
              <a:xfrm>
                <a:off x="6616598" y="1630591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410323AB-AAD7-A1C7-214E-88C16C15DEF9}"/>
                  </a:ext>
                </a:extLst>
              </p:cNvPr>
              <p:cNvSpPr/>
              <p:nvPr/>
            </p:nvSpPr>
            <p:spPr>
              <a:xfrm rot="10800000">
                <a:off x="7586218" y="1630591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8FECEE19-DDAE-2C02-DEE8-96125360CFC7}"/>
                  </a:ext>
                </a:extLst>
              </p:cNvPr>
              <p:cNvSpPr/>
              <p:nvPr/>
            </p:nvSpPr>
            <p:spPr>
              <a:xfrm rot="5400000">
                <a:off x="7104172" y="1144591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22C6814A-B207-A009-0DB7-E9FB9C3B4273}"/>
                  </a:ext>
                </a:extLst>
              </p:cNvPr>
              <p:cNvSpPr/>
              <p:nvPr/>
            </p:nvSpPr>
            <p:spPr>
              <a:xfrm>
                <a:off x="8039083" y="2587057"/>
                <a:ext cx="554734" cy="820468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正方形/長方形 447">
                <a:extLst>
                  <a:ext uri="{FF2B5EF4-FFF2-40B4-BE49-F238E27FC236}">
                    <a16:creationId xmlns:a16="http://schemas.microsoft.com/office/drawing/2014/main" id="{F8E3A7D7-269E-F104-8591-C5A62F38D924}"/>
                  </a:ext>
                </a:extLst>
              </p:cNvPr>
              <p:cNvSpPr/>
              <p:nvPr/>
            </p:nvSpPr>
            <p:spPr>
              <a:xfrm>
                <a:off x="6758826" y="1632201"/>
                <a:ext cx="828000" cy="828000"/>
              </a:xfrm>
              <a:prstGeom prst="rect">
                <a:avLst/>
              </a:pr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49" name="直線コネクタ 448">
                <a:extLst>
                  <a:ext uri="{FF2B5EF4-FFF2-40B4-BE49-F238E27FC236}">
                    <a16:creationId xmlns:a16="http://schemas.microsoft.com/office/drawing/2014/main" id="{0D83A858-9C05-C802-204E-0145BAA87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3789" y="2459062"/>
                <a:ext cx="0" cy="188053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" name="円弧 449">
                <a:extLst>
                  <a:ext uri="{FF2B5EF4-FFF2-40B4-BE49-F238E27FC236}">
                    <a16:creationId xmlns:a16="http://schemas.microsoft.com/office/drawing/2014/main" id="{D2D0A211-EA67-8D7A-C890-7E48359B6709}"/>
                  </a:ext>
                </a:extLst>
              </p:cNvPr>
              <p:cNvSpPr/>
              <p:nvPr/>
            </p:nvSpPr>
            <p:spPr>
              <a:xfrm rot="7086032">
                <a:off x="6026702" y="2068297"/>
                <a:ext cx="493980" cy="552188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1" name="円弧 450">
                <a:extLst>
                  <a:ext uri="{FF2B5EF4-FFF2-40B4-BE49-F238E27FC236}">
                    <a16:creationId xmlns:a16="http://schemas.microsoft.com/office/drawing/2014/main" id="{C7A92411-6FC0-C3DF-9777-E3AD997D8378}"/>
                  </a:ext>
                </a:extLst>
              </p:cNvPr>
              <p:cNvSpPr/>
              <p:nvPr/>
            </p:nvSpPr>
            <p:spPr>
              <a:xfrm rot="7116592">
                <a:off x="6173707" y="2276412"/>
                <a:ext cx="199250" cy="265225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8" name="円弧 467">
                <a:extLst>
                  <a:ext uri="{FF2B5EF4-FFF2-40B4-BE49-F238E27FC236}">
                    <a16:creationId xmlns:a16="http://schemas.microsoft.com/office/drawing/2014/main" id="{C22CB56D-BE6E-582F-13F9-98238F001405}"/>
                  </a:ext>
                </a:extLst>
              </p:cNvPr>
              <p:cNvSpPr/>
              <p:nvPr/>
            </p:nvSpPr>
            <p:spPr>
              <a:xfrm rot="14513968" flipH="1">
                <a:off x="7825614" y="2062863"/>
                <a:ext cx="493980" cy="552188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9" name="円弧 468">
                <a:extLst>
                  <a:ext uri="{FF2B5EF4-FFF2-40B4-BE49-F238E27FC236}">
                    <a16:creationId xmlns:a16="http://schemas.microsoft.com/office/drawing/2014/main" id="{EE8EF83C-6D20-E710-B93B-EF36CB5183BF}"/>
                  </a:ext>
                </a:extLst>
              </p:cNvPr>
              <p:cNvSpPr/>
              <p:nvPr/>
            </p:nvSpPr>
            <p:spPr>
              <a:xfrm rot="14483408" flipH="1">
                <a:off x="7973340" y="2270980"/>
                <a:ext cx="199250" cy="265225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0" name="楕円 469">
                <a:extLst>
                  <a:ext uri="{FF2B5EF4-FFF2-40B4-BE49-F238E27FC236}">
                    <a16:creationId xmlns:a16="http://schemas.microsoft.com/office/drawing/2014/main" id="{9ACE87DB-6023-BDD6-33C4-99BE1BCE88DE}"/>
                  </a:ext>
                </a:extLst>
              </p:cNvPr>
              <p:cNvSpPr/>
              <p:nvPr/>
            </p:nvSpPr>
            <p:spPr>
              <a:xfrm rot="9225103">
                <a:off x="7399775" y="2054834"/>
                <a:ext cx="104981" cy="873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楕円 470">
                <a:extLst>
                  <a:ext uri="{FF2B5EF4-FFF2-40B4-BE49-F238E27FC236}">
                    <a16:creationId xmlns:a16="http://schemas.microsoft.com/office/drawing/2014/main" id="{B1393196-61D5-0FEC-A30B-B8486E6CFA67}"/>
                  </a:ext>
                </a:extLst>
              </p:cNvPr>
              <p:cNvSpPr/>
              <p:nvPr/>
            </p:nvSpPr>
            <p:spPr>
              <a:xfrm rot="12374897" flipH="1">
                <a:off x="6827374" y="2054834"/>
                <a:ext cx="104981" cy="873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円弧 471">
                <a:extLst>
                  <a:ext uri="{FF2B5EF4-FFF2-40B4-BE49-F238E27FC236}">
                    <a16:creationId xmlns:a16="http://schemas.microsoft.com/office/drawing/2014/main" id="{C610918D-6713-D2C3-37F7-50B673706D0F}"/>
                  </a:ext>
                </a:extLst>
              </p:cNvPr>
              <p:cNvSpPr/>
              <p:nvPr/>
            </p:nvSpPr>
            <p:spPr>
              <a:xfrm rot="18900000">
                <a:off x="6777506" y="1827213"/>
                <a:ext cx="455530" cy="471234"/>
              </a:xfrm>
              <a:prstGeom prst="arc">
                <a:avLst>
                  <a:gd name="adj1" fmla="val 16202756"/>
                  <a:gd name="adj2" fmla="val 0"/>
                </a:avLst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3" name="円弧 472">
                <a:extLst>
                  <a:ext uri="{FF2B5EF4-FFF2-40B4-BE49-F238E27FC236}">
                    <a16:creationId xmlns:a16="http://schemas.microsoft.com/office/drawing/2014/main" id="{60DB3FDF-47E4-D10A-94FF-EC76D511046B}"/>
                  </a:ext>
                </a:extLst>
              </p:cNvPr>
              <p:cNvSpPr/>
              <p:nvPr/>
            </p:nvSpPr>
            <p:spPr>
              <a:xfrm rot="2700000" flipH="1">
                <a:off x="7103038" y="1827213"/>
                <a:ext cx="455530" cy="471234"/>
              </a:xfrm>
              <a:prstGeom prst="arc">
                <a:avLst>
                  <a:gd name="adj1" fmla="val 16202756"/>
                  <a:gd name="adj2" fmla="val 0"/>
                </a:avLst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4" name="二等辺三角形 121">
                <a:extLst>
                  <a:ext uri="{FF2B5EF4-FFF2-40B4-BE49-F238E27FC236}">
                    <a16:creationId xmlns:a16="http://schemas.microsoft.com/office/drawing/2014/main" id="{946F0AD3-3857-3390-BABA-0B8C6DBC2BA1}"/>
                  </a:ext>
                </a:extLst>
              </p:cNvPr>
              <p:cNvSpPr/>
              <p:nvPr/>
            </p:nvSpPr>
            <p:spPr>
              <a:xfrm>
                <a:off x="7099058" y="1886438"/>
                <a:ext cx="134773" cy="89877"/>
              </a:xfrm>
              <a:custGeom>
                <a:avLst/>
                <a:gdLst>
                  <a:gd name="connsiteX0" fmla="*/ 0 w 248417"/>
                  <a:gd name="connsiteY0" fmla="*/ 150465 h 150465"/>
                  <a:gd name="connsiteX1" fmla="*/ 124209 w 248417"/>
                  <a:gd name="connsiteY1" fmla="*/ 0 h 150465"/>
                  <a:gd name="connsiteX2" fmla="*/ 248417 w 248417"/>
                  <a:gd name="connsiteY2" fmla="*/ 150465 h 150465"/>
                  <a:gd name="connsiteX3" fmla="*/ 0 w 248417"/>
                  <a:gd name="connsiteY3" fmla="*/ 150465 h 150465"/>
                  <a:gd name="connsiteX0" fmla="*/ 0 w 251124"/>
                  <a:gd name="connsiteY0" fmla="*/ 150465 h 169273"/>
                  <a:gd name="connsiteX1" fmla="*/ 124209 w 251124"/>
                  <a:gd name="connsiteY1" fmla="*/ 0 h 169273"/>
                  <a:gd name="connsiteX2" fmla="*/ 248417 w 251124"/>
                  <a:gd name="connsiteY2" fmla="*/ 150465 h 169273"/>
                  <a:gd name="connsiteX3" fmla="*/ 0 w 251124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830" h="169273">
                    <a:moveTo>
                      <a:pt x="2706" y="150465"/>
                    </a:moveTo>
                    <a:cubicBezTo>
                      <a:pt x="-17995" y="125387"/>
                      <a:pt x="85512" y="0"/>
                      <a:pt x="126915" y="0"/>
                    </a:cubicBezTo>
                    <a:cubicBezTo>
                      <a:pt x="168318" y="0"/>
                      <a:pt x="271824" y="125388"/>
                      <a:pt x="251123" y="150465"/>
                    </a:cubicBezTo>
                    <a:cubicBezTo>
                      <a:pt x="230422" y="175542"/>
                      <a:pt x="23407" y="175543"/>
                      <a:pt x="2706" y="1504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二等辺三角形 474">
                <a:extLst>
                  <a:ext uri="{FF2B5EF4-FFF2-40B4-BE49-F238E27FC236}">
                    <a16:creationId xmlns:a16="http://schemas.microsoft.com/office/drawing/2014/main" id="{19ECC655-1B16-2FC6-A638-C49C9FC35F24}"/>
                  </a:ext>
                </a:extLst>
              </p:cNvPr>
              <p:cNvSpPr/>
              <p:nvPr/>
            </p:nvSpPr>
            <p:spPr>
              <a:xfrm rot="1770271">
                <a:off x="7426040" y="1780129"/>
                <a:ext cx="84139" cy="83667"/>
              </a:xfrm>
              <a:prstGeom prst="triangl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二等辺三角形 475">
                <a:extLst>
                  <a:ext uri="{FF2B5EF4-FFF2-40B4-BE49-F238E27FC236}">
                    <a16:creationId xmlns:a16="http://schemas.microsoft.com/office/drawing/2014/main" id="{84E718AA-9C54-2F93-6615-11D2972A6C20}"/>
                  </a:ext>
                </a:extLst>
              </p:cNvPr>
              <p:cNvSpPr/>
              <p:nvPr/>
            </p:nvSpPr>
            <p:spPr>
              <a:xfrm rot="19829729" flipH="1">
                <a:off x="6820696" y="1780129"/>
                <a:ext cx="84139" cy="83667"/>
              </a:xfrm>
              <a:prstGeom prst="triangl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31806BBD-0AA1-B8FE-A0A7-4A813BB745C6}"/>
                  </a:ext>
                </a:extLst>
              </p:cNvPr>
              <p:cNvSpPr/>
              <p:nvPr/>
            </p:nvSpPr>
            <p:spPr>
              <a:xfrm flipH="1">
                <a:off x="6128034" y="2645663"/>
                <a:ext cx="144000" cy="482505"/>
              </a:xfrm>
              <a:custGeom>
                <a:avLst/>
                <a:gdLst>
                  <a:gd name="connsiteX0" fmla="*/ 0 w 144000"/>
                  <a:gd name="connsiteY0" fmla="*/ 0 h 482505"/>
                  <a:gd name="connsiteX1" fmla="*/ 144000 w 144000"/>
                  <a:gd name="connsiteY1" fmla="*/ 144000 h 482505"/>
                  <a:gd name="connsiteX2" fmla="*/ 144000 w 144000"/>
                  <a:gd name="connsiteY2" fmla="*/ 159596 h 482505"/>
                  <a:gd name="connsiteX3" fmla="*/ 144000 w 144000"/>
                  <a:gd name="connsiteY3" fmla="*/ 216802 h 482505"/>
                  <a:gd name="connsiteX4" fmla="*/ 144000 w 144000"/>
                  <a:gd name="connsiteY4" fmla="*/ 280134 h 482505"/>
                  <a:gd name="connsiteX5" fmla="*/ 144000 w 144000"/>
                  <a:gd name="connsiteY5" fmla="*/ 304921 h 482505"/>
                  <a:gd name="connsiteX6" fmla="*/ 144000 w 144000"/>
                  <a:gd name="connsiteY6" fmla="*/ 338505 h 482505"/>
                  <a:gd name="connsiteX7" fmla="*/ 0 w 144000"/>
                  <a:gd name="connsiteY7" fmla="*/ 482505 h 482505"/>
                  <a:gd name="connsiteX8" fmla="*/ 0 w 144000"/>
                  <a:gd name="connsiteY8" fmla="*/ 304921 h 482505"/>
                  <a:gd name="connsiteX9" fmla="*/ 0 w 144000"/>
                  <a:gd name="connsiteY9" fmla="*/ 280134 h 482505"/>
                  <a:gd name="connsiteX10" fmla="*/ 0 w 144000"/>
                  <a:gd name="connsiteY10" fmla="*/ 216802 h 482505"/>
                  <a:gd name="connsiteX11" fmla="*/ 0 w 144000"/>
                  <a:gd name="connsiteY11" fmla="*/ 159596 h 48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00" h="482505">
                    <a:moveTo>
                      <a:pt x="0" y="0"/>
                    </a:moveTo>
                    <a:lnTo>
                      <a:pt x="144000" y="144000"/>
                    </a:lnTo>
                    <a:lnTo>
                      <a:pt x="144000" y="159596"/>
                    </a:lnTo>
                    <a:lnTo>
                      <a:pt x="144000" y="216802"/>
                    </a:lnTo>
                    <a:lnTo>
                      <a:pt x="144000" y="280134"/>
                    </a:lnTo>
                    <a:lnTo>
                      <a:pt x="144000" y="304921"/>
                    </a:lnTo>
                    <a:lnTo>
                      <a:pt x="144000" y="338505"/>
                    </a:lnTo>
                    <a:lnTo>
                      <a:pt x="0" y="482505"/>
                    </a:lnTo>
                    <a:lnTo>
                      <a:pt x="0" y="304921"/>
                    </a:lnTo>
                    <a:lnTo>
                      <a:pt x="0" y="280134"/>
                    </a:lnTo>
                    <a:lnTo>
                      <a:pt x="0" y="216802"/>
                    </a:lnTo>
                    <a:lnTo>
                      <a:pt x="0" y="159596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BF2EEC18-0BE7-1994-3AEA-9E818B12AB56}"/>
                  </a:ext>
                </a:extLst>
              </p:cNvPr>
              <p:cNvSpPr/>
              <p:nvPr/>
            </p:nvSpPr>
            <p:spPr>
              <a:xfrm>
                <a:off x="8073444" y="2645663"/>
                <a:ext cx="144000" cy="482505"/>
              </a:xfrm>
              <a:custGeom>
                <a:avLst/>
                <a:gdLst>
                  <a:gd name="connsiteX0" fmla="*/ 0 w 144000"/>
                  <a:gd name="connsiteY0" fmla="*/ 0 h 482505"/>
                  <a:gd name="connsiteX1" fmla="*/ 144000 w 144000"/>
                  <a:gd name="connsiteY1" fmla="*/ 144000 h 482505"/>
                  <a:gd name="connsiteX2" fmla="*/ 144000 w 144000"/>
                  <a:gd name="connsiteY2" fmla="*/ 159596 h 482505"/>
                  <a:gd name="connsiteX3" fmla="*/ 144000 w 144000"/>
                  <a:gd name="connsiteY3" fmla="*/ 216802 h 482505"/>
                  <a:gd name="connsiteX4" fmla="*/ 144000 w 144000"/>
                  <a:gd name="connsiteY4" fmla="*/ 280134 h 482505"/>
                  <a:gd name="connsiteX5" fmla="*/ 144000 w 144000"/>
                  <a:gd name="connsiteY5" fmla="*/ 304921 h 482505"/>
                  <a:gd name="connsiteX6" fmla="*/ 144000 w 144000"/>
                  <a:gd name="connsiteY6" fmla="*/ 338505 h 482505"/>
                  <a:gd name="connsiteX7" fmla="*/ 0 w 144000"/>
                  <a:gd name="connsiteY7" fmla="*/ 482505 h 482505"/>
                  <a:gd name="connsiteX8" fmla="*/ 0 w 144000"/>
                  <a:gd name="connsiteY8" fmla="*/ 304921 h 482505"/>
                  <a:gd name="connsiteX9" fmla="*/ 0 w 144000"/>
                  <a:gd name="connsiteY9" fmla="*/ 280134 h 482505"/>
                  <a:gd name="connsiteX10" fmla="*/ 0 w 144000"/>
                  <a:gd name="connsiteY10" fmla="*/ 216802 h 482505"/>
                  <a:gd name="connsiteX11" fmla="*/ 0 w 144000"/>
                  <a:gd name="connsiteY11" fmla="*/ 159596 h 48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00" h="482505">
                    <a:moveTo>
                      <a:pt x="0" y="0"/>
                    </a:moveTo>
                    <a:lnTo>
                      <a:pt x="144000" y="144000"/>
                    </a:lnTo>
                    <a:lnTo>
                      <a:pt x="144000" y="159596"/>
                    </a:lnTo>
                    <a:lnTo>
                      <a:pt x="144000" y="216802"/>
                    </a:lnTo>
                    <a:lnTo>
                      <a:pt x="144000" y="280134"/>
                    </a:lnTo>
                    <a:lnTo>
                      <a:pt x="144000" y="304921"/>
                    </a:lnTo>
                    <a:lnTo>
                      <a:pt x="144000" y="338505"/>
                    </a:lnTo>
                    <a:lnTo>
                      <a:pt x="0" y="482505"/>
                    </a:lnTo>
                    <a:lnTo>
                      <a:pt x="0" y="304921"/>
                    </a:lnTo>
                    <a:lnTo>
                      <a:pt x="0" y="280134"/>
                    </a:lnTo>
                    <a:lnTo>
                      <a:pt x="0" y="216802"/>
                    </a:lnTo>
                    <a:lnTo>
                      <a:pt x="0" y="159596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83556DB3-84C9-CA49-566F-EB4648A5ACBA}"/>
                  </a:ext>
                </a:extLst>
              </p:cNvPr>
              <p:cNvSpPr/>
              <p:nvPr/>
            </p:nvSpPr>
            <p:spPr>
              <a:xfrm flipH="1">
                <a:off x="9096861" y="2645663"/>
                <a:ext cx="144000" cy="727753"/>
              </a:xfrm>
              <a:custGeom>
                <a:avLst/>
                <a:gdLst>
                  <a:gd name="connsiteX0" fmla="*/ 144000 w 144000"/>
                  <a:gd name="connsiteY0" fmla="*/ 0 h 727753"/>
                  <a:gd name="connsiteX1" fmla="*/ 144000 w 144000"/>
                  <a:gd name="connsiteY1" fmla="*/ 242990 h 727753"/>
                  <a:gd name="connsiteX2" fmla="*/ 144000 w 144000"/>
                  <a:gd name="connsiteY2" fmla="*/ 525382 h 727753"/>
                  <a:gd name="connsiteX3" fmla="*/ 144000 w 144000"/>
                  <a:gd name="connsiteY3" fmla="*/ 550169 h 727753"/>
                  <a:gd name="connsiteX4" fmla="*/ 144000 w 144000"/>
                  <a:gd name="connsiteY4" fmla="*/ 727753 h 727753"/>
                  <a:gd name="connsiteX5" fmla="*/ 0 w 144000"/>
                  <a:gd name="connsiteY5" fmla="*/ 583753 h 727753"/>
                  <a:gd name="connsiteX6" fmla="*/ 0 w 144000"/>
                  <a:gd name="connsiteY6" fmla="*/ 550169 h 727753"/>
                  <a:gd name="connsiteX7" fmla="*/ 0 w 144000"/>
                  <a:gd name="connsiteY7" fmla="*/ 525382 h 727753"/>
                  <a:gd name="connsiteX8" fmla="*/ 0 w 144000"/>
                  <a:gd name="connsiteY8" fmla="*/ 242990 h 727753"/>
                  <a:gd name="connsiteX9" fmla="*/ 0 w 144000"/>
                  <a:gd name="connsiteY9" fmla="*/ 144000 h 727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00" h="727753">
                    <a:moveTo>
                      <a:pt x="144000" y="0"/>
                    </a:moveTo>
                    <a:lnTo>
                      <a:pt x="144000" y="242990"/>
                    </a:lnTo>
                    <a:lnTo>
                      <a:pt x="144000" y="525382"/>
                    </a:lnTo>
                    <a:lnTo>
                      <a:pt x="144000" y="550169"/>
                    </a:lnTo>
                    <a:lnTo>
                      <a:pt x="144000" y="727753"/>
                    </a:lnTo>
                    <a:lnTo>
                      <a:pt x="0" y="583753"/>
                    </a:lnTo>
                    <a:lnTo>
                      <a:pt x="0" y="550169"/>
                    </a:lnTo>
                    <a:lnTo>
                      <a:pt x="0" y="525382"/>
                    </a:lnTo>
                    <a:lnTo>
                      <a:pt x="0" y="242990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02686693-4F48-9199-22F9-C9554308052A}"/>
                  </a:ext>
                </a:extLst>
              </p:cNvPr>
              <p:cNvSpPr/>
              <p:nvPr/>
            </p:nvSpPr>
            <p:spPr>
              <a:xfrm>
                <a:off x="8414385" y="2645663"/>
                <a:ext cx="144000" cy="727753"/>
              </a:xfrm>
              <a:custGeom>
                <a:avLst/>
                <a:gdLst>
                  <a:gd name="connsiteX0" fmla="*/ 144000 w 144000"/>
                  <a:gd name="connsiteY0" fmla="*/ 0 h 727753"/>
                  <a:gd name="connsiteX1" fmla="*/ 144000 w 144000"/>
                  <a:gd name="connsiteY1" fmla="*/ 242990 h 727753"/>
                  <a:gd name="connsiteX2" fmla="*/ 144000 w 144000"/>
                  <a:gd name="connsiteY2" fmla="*/ 525382 h 727753"/>
                  <a:gd name="connsiteX3" fmla="*/ 144000 w 144000"/>
                  <a:gd name="connsiteY3" fmla="*/ 550169 h 727753"/>
                  <a:gd name="connsiteX4" fmla="*/ 144000 w 144000"/>
                  <a:gd name="connsiteY4" fmla="*/ 727753 h 727753"/>
                  <a:gd name="connsiteX5" fmla="*/ 0 w 144000"/>
                  <a:gd name="connsiteY5" fmla="*/ 583753 h 727753"/>
                  <a:gd name="connsiteX6" fmla="*/ 0 w 144000"/>
                  <a:gd name="connsiteY6" fmla="*/ 550169 h 727753"/>
                  <a:gd name="connsiteX7" fmla="*/ 0 w 144000"/>
                  <a:gd name="connsiteY7" fmla="*/ 525382 h 727753"/>
                  <a:gd name="connsiteX8" fmla="*/ 0 w 144000"/>
                  <a:gd name="connsiteY8" fmla="*/ 242990 h 727753"/>
                  <a:gd name="connsiteX9" fmla="*/ 0 w 144000"/>
                  <a:gd name="connsiteY9" fmla="*/ 144000 h 727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00" h="727753">
                    <a:moveTo>
                      <a:pt x="144000" y="0"/>
                    </a:moveTo>
                    <a:lnTo>
                      <a:pt x="144000" y="242990"/>
                    </a:lnTo>
                    <a:lnTo>
                      <a:pt x="144000" y="525382"/>
                    </a:lnTo>
                    <a:lnTo>
                      <a:pt x="144000" y="550169"/>
                    </a:lnTo>
                    <a:lnTo>
                      <a:pt x="144000" y="727753"/>
                    </a:lnTo>
                    <a:lnTo>
                      <a:pt x="0" y="583753"/>
                    </a:lnTo>
                    <a:lnTo>
                      <a:pt x="0" y="550169"/>
                    </a:lnTo>
                    <a:lnTo>
                      <a:pt x="0" y="525382"/>
                    </a:lnTo>
                    <a:lnTo>
                      <a:pt x="0" y="242990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3144F19C-F665-CDD1-2DCE-DD558B95631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17132" y="1916193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D51F7D42-7479-6CF7-D022-761D60EA83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17132" y="2011261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テキスト ボックス 486">
                <a:extLst>
                  <a:ext uri="{FF2B5EF4-FFF2-40B4-BE49-F238E27FC236}">
                    <a16:creationId xmlns:a16="http://schemas.microsoft.com/office/drawing/2014/main" id="{5C34A09B-A9CB-6B5F-58E9-F7B63172E9F2}"/>
                  </a:ext>
                </a:extLst>
              </p:cNvPr>
              <p:cNvSpPr txBox="1"/>
              <p:nvPr/>
            </p:nvSpPr>
            <p:spPr>
              <a:xfrm>
                <a:off x="6549911" y="1885161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88" name="テキスト ボックス 487">
                <a:extLst>
                  <a:ext uri="{FF2B5EF4-FFF2-40B4-BE49-F238E27FC236}">
                    <a16:creationId xmlns:a16="http://schemas.microsoft.com/office/drawing/2014/main" id="{A5C18E32-7E35-DD74-7D0F-9DFC53208497}"/>
                  </a:ext>
                </a:extLst>
              </p:cNvPr>
              <p:cNvSpPr txBox="1"/>
              <p:nvPr/>
            </p:nvSpPr>
            <p:spPr>
              <a:xfrm>
                <a:off x="6549911" y="1978233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E972450F-443B-06E5-4E7D-8F4288E768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96179" y="1916193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3167A1C3-245C-1ADC-E196-4419268619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96179" y="2011261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テキスト ボックス 490">
                <a:extLst>
                  <a:ext uri="{FF2B5EF4-FFF2-40B4-BE49-F238E27FC236}">
                    <a16:creationId xmlns:a16="http://schemas.microsoft.com/office/drawing/2014/main" id="{BAFE8005-74D8-E62F-D5D4-867F709C17A0}"/>
                  </a:ext>
                </a:extLst>
              </p:cNvPr>
              <p:cNvSpPr txBox="1"/>
              <p:nvPr/>
            </p:nvSpPr>
            <p:spPr>
              <a:xfrm>
                <a:off x="7528279" y="1885161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92" name="テキスト ボックス 491">
                <a:extLst>
                  <a:ext uri="{FF2B5EF4-FFF2-40B4-BE49-F238E27FC236}">
                    <a16:creationId xmlns:a16="http://schemas.microsoft.com/office/drawing/2014/main" id="{4B977861-16C1-C46D-5DAD-B827C4E56BE7}"/>
                  </a:ext>
                </a:extLst>
              </p:cNvPr>
              <p:cNvSpPr txBox="1"/>
              <p:nvPr/>
            </p:nvSpPr>
            <p:spPr>
              <a:xfrm>
                <a:off x="7528279" y="1978233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9E47EF49-D1A1-44FD-44CC-BA32B8EA5C32}"/>
                  </a:ext>
                </a:extLst>
              </p:cNvPr>
              <p:cNvSpPr/>
              <p:nvPr/>
            </p:nvSpPr>
            <p:spPr>
              <a:xfrm>
                <a:off x="5937210" y="2459062"/>
                <a:ext cx="823237" cy="1619999"/>
              </a:xfrm>
              <a:custGeom>
                <a:avLst/>
                <a:gdLst>
                  <a:gd name="connsiteX0" fmla="*/ 0 w 823237"/>
                  <a:gd name="connsiteY0" fmla="*/ 0 h 1619999"/>
                  <a:gd name="connsiteX1" fmla="*/ 823237 w 823237"/>
                  <a:gd name="connsiteY1" fmla="*/ 0 h 1619999"/>
                  <a:gd name="connsiteX2" fmla="*/ 823237 w 823237"/>
                  <a:gd name="connsiteY2" fmla="*/ 1619999 h 1619999"/>
                  <a:gd name="connsiteX3" fmla="*/ 0 w 823237"/>
                  <a:gd name="connsiteY3" fmla="*/ 1619999 h 1619999"/>
                  <a:gd name="connsiteX4" fmla="*/ 0 w 823237"/>
                  <a:gd name="connsiteY4" fmla="*/ 915253 h 1619999"/>
                  <a:gd name="connsiteX5" fmla="*/ 32744 w 823237"/>
                  <a:gd name="connsiteY5" fmla="*/ 915253 h 1619999"/>
                  <a:gd name="connsiteX6" fmla="*/ 104000 w 823237"/>
                  <a:gd name="connsiteY6" fmla="*/ 915253 h 1619999"/>
                  <a:gd name="connsiteX7" fmla="*/ 104000 w 823237"/>
                  <a:gd name="connsiteY7" fmla="*/ 666853 h 1619999"/>
                  <a:gd name="connsiteX8" fmla="*/ 336228 w 823237"/>
                  <a:gd name="connsiteY8" fmla="*/ 666853 h 1619999"/>
                  <a:gd name="connsiteX9" fmla="*/ 336228 w 823237"/>
                  <a:gd name="connsiteY9" fmla="*/ 188053 h 1619999"/>
                  <a:gd name="connsiteX10" fmla="*/ 104000 w 823237"/>
                  <a:gd name="connsiteY10" fmla="*/ 188053 h 1619999"/>
                  <a:gd name="connsiteX11" fmla="*/ 102228 w 823237"/>
                  <a:gd name="connsiteY11" fmla="*/ 188053 h 1619999"/>
                  <a:gd name="connsiteX12" fmla="*/ 32744 w 823237"/>
                  <a:gd name="connsiteY12" fmla="*/ 188053 h 1619999"/>
                  <a:gd name="connsiteX13" fmla="*/ 0 w 823237"/>
                  <a:gd name="connsiteY13" fmla="*/ 188053 h 1619999"/>
                  <a:gd name="connsiteX14" fmla="*/ 0 w 823237"/>
                  <a:gd name="connsiteY14" fmla="*/ 0 h 161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3237" h="1619999">
                    <a:moveTo>
                      <a:pt x="0" y="0"/>
                    </a:moveTo>
                    <a:lnTo>
                      <a:pt x="823237" y="0"/>
                    </a:lnTo>
                    <a:lnTo>
                      <a:pt x="823237" y="1619999"/>
                    </a:lnTo>
                    <a:lnTo>
                      <a:pt x="0" y="1619999"/>
                    </a:lnTo>
                    <a:lnTo>
                      <a:pt x="0" y="915253"/>
                    </a:lnTo>
                    <a:lnTo>
                      <a:pt x="32744" y="915253"/>
                    </a:lnTo>
                    <a:lnTo>
                      <a:pt x="104000" y="915253"/>
                    </a:lnTo>
                    <a:lnTo>
                      <a:pt x="104000" y="666853"/>
                    </a:lnTo>
                    <a:lnTo>
                      <a:pt x="336228" y="666853"/>
                    </a:lnTo>
                    <a:lnTo>
                      <a:pt x="336228" y="188053"/>
                    </a:lnTo>
                    <a:lnTo>
                      <a:pt x="104000" y="188053"/>
                    </a:lnTo>
                    <a:lnTo>
                      <a:pt x="102228" y="188053"/>
                    </a:lnTo>
                    <a:lnTo>
                      <a:pt x="32744" y="188053"/>
                    </a:lnTo>
                    <a:lnTo>
                      <a:pt x="0" y="1880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97140C19-ED5C-2208-BBBE-CA05057AFA23}"/>
                  </a:ext>
                </a:extLst>
              </p:cNvPr>
              <p:cNvSpPr/>
              <p:nvPr/>
            </p:nvSpPr>
            <p:spPr>
              <a:xfrm>
                <a:off x="6761209" y="2459062"/>
                <a:ext cx="825619" cy="1619999"/>
              </a:xfrm>
              <a:custGeom>
                <a:avLst/>
                <a:gdLst>
                  <a:gd name="connsiteX0" fmla="*/ 0 w 825619"/>
                  <a:gd name="connsiteY0" fmla="*/ 0 h 1619999"/>
                  <a:gd name="connsiteX1" fmla="*/ 825619 w 825619"/>
                  <a:gd name="connsiteY1" fmla="*/ 0 h 1619999"/>
                  <a:gd name="connsiteX2" fmla="*/ 825619 w 825619"/>
                  <a:gd name="connsiteY2" fmla="*/ 1619999 h 1619999"/>
                  <a:gd name="connsiteX3" fmla="*/ 0 w 825619"/>
                  <a:gd name="connsiteY3" fmla="*/ 1619999 h 1619999"/>
                  <a:gd name="connsiteX4" fmla="*/ 0 w 825619"/>
                  <a:gd name="connsiteY4" fmla="*/ 0 h 161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619" h="1619999">
                    <a:moveTo>
                      <a:pt x="0" y="0"/>
                    </a:moveTo>
                    <a:lnTo>
                      <a:pt x="825619" y="0"/>
                    </a:lnTo>
                    <a:lnTo>
                      <a:pt x="825619" y="1619999"/>
                    </a:lnTo>
                    <a:lnTo>
                      <a:pt x="0" y="1619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C5036400-7C9A-B936-54B8-2328203E2608}"/>
                  </a:ext>
                </a:extLst>
              </p:cNvPr>
              <p:cNvSpPr/>
              <p:nvPr/>
            </p:nvSpPr>
            <p:spPr>
              <a:xfrm>
                <a:off x="7588446" y="2459062"/>
                <a:ext cx="825344" cy="1619999"/>
              </a:xfrm>
              <a:custGeom>
                <a:avLst/>
                <a:gdLst>
                  <a:gd name="connsiteX0" fmla="*/ 0 w 825344"/>
                  <a:gd name="connsiteY0" fmla="*/ 0 h 1619999"/>
                  <a:gd name="connsiteX1" fmla="*/ 825344 w 825344"/>
                  <a:gd name="connsiteY1" fmla="*/ 0 h 1619999"/>
                  <a:gd name="connsiteX2" fmla="*/ 825344 w 825344"/>
                  <a:gd name="connsiteY2" fmla="*/ 188053 h 1619999"/>
                  <a:gd name="connsiteX3" fmla="*/ 759024 w 825344"/>
                  <a:gd name="connsiteY3" fmla="*/ 188053 h 1619999"/>
                  <a:gd name="connsiteX4" fmla="*/ 722085 w 825344"/>
                  <a:gd name="connsiteY4" fmla="*/ 188053 h 1619999"/>
                  <a:gd name="connsiteX5" fmla="*/ 720313 w 825344"/>
                  <a:gd name="connsiteY5" fmla="*/ 188053 h 1619999"/>
                  <a:gd name="connsiteX6" fmla="*/ 488085 w 825344"/>
                  <a:gd name="connsiteY6" fmla="*/ 188053 h 1619999"/>
                  <a:gd name="connsiteX7" fmla="*/ 488085 w 825344"/>
                  <a:gd name="connsiteY7" fmla="*/ 666853 h 1619999"/>
                  <a:gd name="connsiteX8" fmla="*/ 720313 w 825344"/>
                  <a:gd name="connsiteY8" fmla="*/ 666853 h 1619999"/>
                  <a:gd name="connsiteX9" fmla="*/ 720313 w 825344"/>
                  <a:gd name="connsiteY9" fmla="*/ 915253 h 1619999"/>
                  <a:gd name="connsiteX10" fmla="*/ 759024 w 825344"/>
                  <a:gd name="connsiteY10" fmla="*/ 915253 h 1619999"/>
                  <a:gd name="connsiteX11" fmla="*/ 825344 w 825344"/>
                  <a:gd name="connsiteY11" fmla="*/ 915253 h 1619999"/>
                  <a:gd name="connsiteX12" fmla="*/ 825344 w 825344"/>
                  <a:gd name="connsiteY12" fmla="*/ 1619999 h 1619999"/>
                  <a:gd name="connsiteX13" fmla="*/ 0 w 825344"/>
                  <a:gd name="connsiteY13" fmla="*/ 1619999 h 1619999"/>
                  <a:gd name="connsiteX14" fmla="*/ 0 w 825344"/>
                  <a:gd name="connsiteY14" fmla="*/ 0 h 161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5344" h="1619999">
                    <a:moveTo>
                      <a:pt x="0" y="0"/>
                    </a:moveTo>
                    <a:lnTo>
                      <a:pt x="825344" y="0"/>
                    </a:lnTo>
                    <a:lnTo>
                      <a:pt x="825344" y="188053"/>
                    </a:lnTo>
                    <a:lnTo>
                      <a:pt x="759024" y="188053"/>
                    </a:lnTo>
                    <a:lnTo>
                      <a:pt x="722085" y="188053"/>
                    </a:lnTo>
                    <a:lnTo>
                      <a:pt x="720313" y="188053"/>
                    </a:lnTo>
                    <a:lnTo>
                      <a:pt x="488085" y="188053"/>
                    </a:lnTo>
                    <a:lnTo>
                      <a:pt x="488085" y="666853"/>
                    </a:lnTo>
                    <a:lnTo>
                      <a:pt x="720313" y="666853"/>
                    </a:lnTo>
                    <a:lnTo>
                      <a:pt x="720313" y="915253"/>
                    </a:lnTo>
                    <a:lnTo>
                      <a:pt x="759024" y="915253"/>
                    </a:lnTo>
                    <a:lnTo>
                      <a:pt x="825344" y="915253"/>
                    </a:lnTo>
                    <a:lnTo>
                      <a:pt x="825344" y="1619999"/>
                    </a:lnTo>
                    <a:lnTo>
                      <a:pt x="0" y="1619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8D11E57A-F279-16C1-9815-21D8049202AA}"/>
                  </a:ext>
                </a:extLst>
              </p:cNvPr>
              <p:cNvSpPr/>
              <p:nvPr/>
            </p:nvSpPr>
            <p:spPr>
              <a:xfrm>
                <a:off x="8413852" y="2459062"/>
                <a:ext cx="827939" cy="1619999"/>
              </a:xfrm>
              <a:custGeom>
                <a:avLst/>
                <a:gdLst>
                  <a:gd name="connsiteX0" fmla="*/ 0 w 827939"/>
                  <a:gd name="connsiteY0" fmla="*/ 0 h 1619999"/>
                  <a:gd name="connsiteX1" fmla="*/ 827939 w 827939"/>
                  <a:gd name="connsiteY1" fmla="*/ 0 h 1619999"/>
                  <a:gd name="connsiteX2" fmla="*/ 827939 w 827939"/>
                  <a:gd name="connsiteY2" fmla="*/ 188053 h 1619999"/>
                  <a:gd name="connsiteX3" fmla="*/ 683938 w 827939"/>
                  <a:gd name="connsiteY3" fmla="*/ 188053 h 1619999"/>
                  <a:gd name="connsiteX4" fmla="*/ 683938 w 827939"/>
                  <a:gd name="connsiteY4" fmla="*/ 915253 h 1619999"/>
                  <a:gd name="connsiteX5" fmla="*/ 827939 w 827939"/>
                  <a:gd name="connsiteY5" fmla="*/ 915253 h 1619999"/>
                  <a:gd name="connsiteX6" fmla="*/ 827939 w 827939"/>
                  <a:gd name="connsiteY6" fmla="*/ 1619999 h 1619999"/>
                  <a:gd name="connsiteX7" fmla="*/ 0 w 827939"/>
                  <a:gd name="connsiteY7" fmla="*/ 1619999 h 1619999"/>
                  <a:gd name="connsiteX8" fmla="*/ 0 w 827939"/>
                  <a:gd name="connsiteY8" fmla="*/ 915253 h 1619999"/>
                  <a:gd name="connsiteX9" fmla="*/ 142754 w 827939"/>
                  <a:gd name="connsiteY9" fmla="*/ 915253 h 1619999"/>
                  <a:gd name="connsiteX10" fmla="*/ 142754 w 827939"/>
                  <a:gd name="connsiteY10" fmla="*/ 188053 h 1619999"/>
                  <a:gd name="connsiteX11" fmla="*/ 0 w 827939"/>
                  <a:gd name="connsiteY11" fmla="*/ 188053 h 1619999"/>
                  <a:gd name="connsiteX12" fmla="*/ 0 w 827939"/>
                  <a:gd name="connsiteY12" fmla="*/ 0 h 161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7939" h="1619999">
                    <a:moveTo>
                      <a:pt x="0" y="0"/>
                    </a:moveTo>
                    <a:lnTo>
                      <a:pt x="827939" y="0"/>
                    </a:lnTo>
                    <a:lnTo>
                      <a:pt x="827939" y="188053"/>
                    </a:lnTo>
                    <a:lnTo>
                      <a:pt x="683938" y="188053"/>
                    </a:lnTo>
                    <a:lnTo>
                      <a:pt x="683938" y="915253"/>
                    </a:lnTo>
                    <a:lnTo>
                      <a:pt x="827939" y="915253"/>
                    </a:lnTo>
                    <a:lnTo>
                      <a:pt x="827939" y="1619999"/>
                    </a:lnTo>
                    <a:lnTo>
                      <a:pt x="0" y="1619999"/>
                    </a:lnTo>
                    <a:lnTo>
                      <a:pt x="0" y="915253"/>
                    </a:lnTo>
                    <a:lnTo>
                      <a:pt x="142754" y="915253"/>
                    </a:lnTo>
                    <a:lnTo>
                      <a:pt x="142754" y="188053"/>
                    </a:lnTo>
                    <a:lnTo>
                      <a:pt x="0" y="1880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四角形: 角を丸くする 496">
                <a:extLst>
                  <a:ext uri="{FF2B5EF4-FFF2-40B4-BE49-F238E27FC236}">
                    <a16:creationId xmlns:a16="http://schemas.microsoft.com/office/drawing/2014/main" id="{2E9107AD-7748-8DD1-34CC-B5F5C519AA61}"/>
                  </a:ext>
                </a:extLst>
              </p:cNvPr>
              <p:cNvSpPr/>
              <p:nvPr/>
            </p:nvSpPr>
            <p:spPr>
              <a:xfrm>
                <a:off x="6467696" y="3012025"/>
                <a:ext cx="1410258" cy="188042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98" name="四角形: 角を丸くする 497">
                <a:extLst>
                  <a:ext uri="{FF2B5EF4-FFF2-40B4-BE49-F238E27FC236}">
                    <a16:creationId xmlns:a16="http://schemas.microsoft.com/office/drawing/2014/main" id="{84D1A312-2EFC-FCAE-4702-BB89F458CE3E}"/>
                  </a:ext>
                </a:extLst>
              </p:cNvPr>
              <p:cNvSpPr/>
              <p:nvPr/>
            </p:nvSpPr>
            <p:spPr>
              <a:xfrm>
                <a:off x="6467696" y="3393777"/>
                <a:ext cx="1410258" cy="188042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四角形: 角を丸くする 498">
                <a:extLst>
                  <a:ext uri="{FF2B5EF4-FFF2-40B4-BE49-F238E27FC236}">
                    <a16:creationId xmlns:a16="http://schemas.microsoft.com/office/drawing/2014/main" id="{C556F443-483A-8347-5EC3-BE0375FE8401}"/>
                  </a:ext>
                </a:extLst>
              </p:cNvPr>
              <p:cNvSpPr/>
              <p:nvPr/>
            </p:nvSpPr>
            <p:spPr>
              <a:xfrm>
                <a:off x="6467696" y="3775528"/>
                <a:ext cx="1410258" cy="188042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BB4A9FF1-354E-40B2-C8B1-EA4942AA23FD}"/>
                  </a:ext>
                </a:extLst>
              </p:cNvPr>
              <p:cNvSpPr/>
              <p:nvPr/>
            </p:nvSpPr>
            <p:spPr>
              <a:xfrm>
                <a:off x="5937208" y="3584653"/>
                <a:ext cx="374708" cy="188042"/>
              </a:xfrm>
              <a:custGeom>
                <a:avLst/>
                <a:gdLst>
                  <a:gd name="connsiteX0" fmla="*/ 0 w 374708"/>
                  <a:gd name="connsiteY0" fmla="*/ 0 h 188042"/>
                  <a:gd name="connsiteX1" fmla="*/ 280687 w 374708"/>
                  <a:gd name="connsiteY1" fmla="*/ 0 h 188042"/>
                  <a:gd name="connsiteX2" fmla="*/ 374708 w 374708"/>
                  <a:gd name="connsiteY2" fmla="*/ 94021 h 188042"/>
                  <a:gd name="connsiteX3" fmla="*/ 280687 w 374708"/>
                  <a:gd name="connsiteY3" fmla="*/ 188042 h 188042"/>
                  <a:gd name="connsiteX4" fmla="*/ 0 w 374708"/>
                  <a:gd name="connsiteY4" fmla="*/ 188042 h 188042"/>
                  <a:gd name="connsiteX5" fmla="*/ 0 w 374708"/>
                  <a:gd name="connsiteY5" fmla="*/ 0 h 18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708" h="188042">
                    <a:moveTo>
                      <a:pt x="0" y="0"/>
                    </a:moveTo>
                    <a:lnTo>
                      <a:pt x="280687" y="0"/>
                    </a:lnTo>
                    <a:cubicBezTo>
                      <a:pt x="332613" y="0"/>
                      <a:pt x="374708" y="42095"/>
                      <a:pt x="374708" y="94021"/>
                    </a:cubicBezTo>
                    <a:cubicBezTo>
                      <a:pt x="374708" y="145947"/>
                      <a:pt x="332613" y="188042"/>
                      <a:pt x="280687" y="188042"/>
                    </a:cubicBezTo>
                    <a:lnTo>
                      <a:pt x="0" y="188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5FF2934E-0872-EB18-0061-CA4CC057A494}"/>
                  </a:ext>
                </a:extLst>
              </p:cNvPr>
              <p:cNvSpPr/>
              <p:nvPr/>
            </p:nvSpPr>
            <p:spPr>
              <a:xfrm>
                <a:off x="8039083" y="3584653"/>
                <a:ext cx="1202707" cy="188042"/>
              </a:xfrm>
              <a:custGeom>
                <a:avLst/>
                <a:gdLst>
                  <a:gd name="connsiteX0" fmla="*/ 94021 w 1202707"/>
                  <a:gd name="connsiteY0" fmla="*/ 0 h 188042"/>
                  <a:gd name="connsiteX1" fmla="*/ 374707 w 1202707"/>
                  <a:gd name="connsiteY1" fmla="*/ 0 h 188042"/>
                  <a:gd name="connsiteX2" fmla="*/ 1202707 w 1202707"/>
                  <a:gd name="connsiteY2" fmla="*/ 0 h 188042"/>
                  <a:gd name="connsiteX3" fmla="*/ 1202707 w 1202707"/>
                  <a:gd name="connsiteY3" fmla="*/ 188042 h 188042"/>
                  <a:gd name="connsiteX4" fmla="*/ 374707 w 1202707"/>
                  <a:gd name="connsiteY4" fmla="*/ 188042 h 188042"/>
                  <a:gd name="connsiteX5" fmla="*/ 94021 w 1202707"/>
                  <a:gd name="connsiteY5" fmla="*/ 188042 h 188042"/>
                  <a:gd name="connsiteX6" fmla="*/ 0 w 1202707"/>
                  <a:gd name="connsiteY6" fmla="*/ 94021 h 188042"/>
                  <a:gd name="connsiteX7" fmla="*/ 94021 w 1202707"/>
                  <a:gd name="connsiteY7" fmla="*/ 0 h 18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2707" h="188042">
                    <a:moveTo>
                      <a:pt x="94021" y="0"/>
                    </a:moveTo>
                    <a:lnTo>
                      <a:pt x="374707" y="0"/>
                    </a:lnTo>
                    <a:lnTo>
                      <a:pt x="1202707" y="0"/>
                    </a:lnTo>
                    <a:lnTo>
                      <a:pt x="1202707" y="188042"/>
                    </a:lnTo>
                    <a:lnTo>
                      <a:pt x="374707" y="188042"/>
                    </a:lnTo>
                    <a:lnTo>
                      <a:pt x="94021" y="188042"/>
                    </a:lnTo>
                    <a:cubicBezTo>
                      <a:pt x="42095" y="188042"/>
                      <a:pt x="0" y="145947"/>
                      <a:pt x="0" y="94021"/>
                    </a:cubicBezTo>
                    <a:cubicBezTo>
                      <a:pt x="0" y="42095"/>
                      <a:pt x="42095" y="0"/>
                      <a:pt x="94021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2" name="四角形: 角を丸くする 501">
                <a:extLst>
                  <a:ext uri="{FF2B5EF4-FFF2-40B4-BE49-F238E27FC236}">
                    <a16:creationId xmlns:a16="http://schemas.microsoft.com/office/drawing/2014/main" id="{07E5742E-F2B3-4C1C-E9A4-0DFC222EF9F7}"/>
                  </a:ext>
                </a:extLst>
              </p:cNvPr>
              <p:cNvSpPr/>
              <p:nvPr/>
            </p:nvSpPr>
            <p:spPr>
              <a:xfrm rot="10800000">
                <a:off x="6961169" y="2489215"/>
                <a:ext cx="413371" cy="101732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台形 502">
                <a:extLst>
                  <a:ext uri="{FF2B5EF4-FFF2-40B4-BE49-F238E27FC236}">
                    <a16:creationId xmlns:a16="http://schemas.microsoft.com/office/drawing/2014/main" id="{09BF67C4-AFC0-6C9A-9CEA-2AB91298A32D}"/>
                  </a:ext>
                </a:extLst>
              </p:cNvPr>
              <p:cNvSpPr/>
              <p:nvPr/>
            </p:nvSpPr>
            <p:spPr>
              <a:xfrm rot="9000000" flipH="1">
                <a:off x="7368295" y="2666097"/>
                <a:ext cx="77137" cy="76573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テキスト ボックス 503">
                <a:extLst>
                  <a:ext uri="{FF2B5EF4-FFF2-40B4-BE49-F238E27FC236}">
                    <a16:creationId xmlns:a16="http://schemas.microsoft.com/office/drawing/2014/main" id="{F9749162-46B4-5AD3-E545-7449ECFDDD83}"/>
                  </a:ext>
                </a:extLst>
              </p:cNvPr>
              <p:cNvSpPr txBox="1"/>
              <p:nvPr/>
            </p:nvSpPr>
            <p:spPr>
              <a:xfrm rot="19800000">
                <a:off x="7302077" y="2631560"/>
                <a:ext cx="215122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3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05" name="台形 504">
                <a:extLst>
                  <a:ext uri="{FF2B5EF4-FFF2-40B4-BE49-F238E27FC236}">
                    <a16:creationId xmlns:a16="http://schemas.microsoft.com/office/drawing/2014/main" id="{E7EB3FA2-ACB1-98FA-D821-7FAC3CBC834F}"/>
                  </a:ext>
                </a:extLst>
              </p:cNvPr>
              <p:cNvSpPr/>
              <p:nvPr/>
            </p:nvSpPr>
            <p:spPr>
              <a:xfrm rot="12600000">
                <a:off x="6888828" y="2666097"/>
                <a:ext cx="77137" cy="76573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テキスト ボックス 505">
                <a:extLst>
                  <a:ext uri="{FF2B5EF4-FFF2-40B4-BE49-F238E27FC236}">
                    <a16:creationId xmlns:a16="http://schemas.microsoft.com/office/drawing/2014/main" id="{934F459E-2E11-7A54-E710-55DBDE5E0E82}"/>
                  </a:ext>
                </a:extLst>
              </p:cNvPr>
              <p:cNvSpPr txBox="1"/>
              <p:nvPr/>
            </p:nvSpPr>
            <p:spPr>
              <a:xfrm rot="1800000">
                <a:off x="6818579" y="2635133"/>
                <a:ext cx="215122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3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38" name="四角形: 角を丸くする 537">
                <a:extLst>
                  <a:ext uri="{FF2B5EF4-FFF2-40B4-BE49-F238E27FC236}">
                    <a16:creationId xmlns:a16="http://schemas.microsoft.com/office/drawing/2014/main" id="{42521065-19ED-2249-B519-81D3D7179C09}"/>
                  </a:ext>
                </a:extLst>
              </p:cNvPr>
              <p:cNvSpPr/>
              <p:nvPr/>
            </p:nvSpPr>
            <p:spPr>
              <a:xfrm rot="10800000">
                <a:off x="7012465" y="2652052"/>
                <a:ext cx="310779" cy="80195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四角形: 角を丸くする 538">
                <a:extLst>
                  <a:ext uri="{FF2B5EF4-FFF2-40B4-BE49-F238E27FC236}">
                    <a16:creationId xmlns:a16="http://schemas.microsoft.com/office/drawing/2014/main" id="{12318EB9-8044-4847-B2E5-14B357237DD9}"/>
                  </a:ext>
                </a:extLst>
              </p:cNvPr>
              <p:cNvSpPr/>
              <p:nvPr/>
            </p:nvSpPr>
            <p:spPr>
              <a:xfrm rot="10800000">
                <a:off x="7012465" y="2347915"/>
                <a:ext cx="310779" cy="80195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四角形: 角を丸くする 539">
                <a:extLst>
                  <a:ext uri="{FF2B5EF4-FFF2-40B4-BE49-F238E27FC236}">
                    <a16:creationId xmlns:a16="http://schemas.microsoft.com/office/drawing/2014/main" id="{1713FE2E-E9F1-369E-66DF-EAF958041311}"/>
                  </a:ext>
                </a:extLst>
              </p:cNvPr>
              <p:cNvSpPr/>
              <p:nvPr/>
            </p:nvSpPr>
            <p:spPr>
              <a:xfrm rot="16200000">
                <a:off x="6753856" y="2501470"/>
                <a:ext cx="827999" cy="77221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四角形: 角を丸くする 540">
                <a:extLst>
                  <a:ext uri="{FF2B5EF4-FFF2-40B4-BE49-F238E27FC236}">
                    <a16:creationId xmlns:a16="http://schemas.microsoft.com/office/drawing/2014/main" id="{A076AE19-A51C-2E4C-86F5-AABBA5AA289B}"/>
                  </a:ext>
                </a:extLst>
              </p:cNvPr>
              <p:cNvSpPr/>
              <p:nvPr/>
            </p:nvSpPr>
            <p:spPr>
              <a:xfrm rot="10800000">
                <a:off x="7057340" y="2227439"/>
                <a:ext cx="221028" cy="59371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四角形: 角を丸くする 541">
                <a:extLst>
                  <a:ext uri="{FF2B5EF4-FFF2-40B4-BE49-F238E27FC236}">
                    <a16:creationId xmlns:a16="http://schemas.microsoft.com/office/drawing/2014/main" id="{221D5E90-1B86-0A8B-882C-9824CF2AA779}"/>
                  </a:ext>
                </a:extLst>
              </p:cNvPr>
              <p:cNvSpPr/>
              <p:nvPr/>
            </p:nvSpPr>
            <p:spPr>
              <a:xfrm rot="10800000">
                <a:off x="7057340" y="2793351"/>
                <a:ext cx="221028" cy="59371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544" name="直線コネクタ 543">
                <a:extLst>
                  <a:ext uri="{FF2B5EF4-FFF2-40B4-BE49-F238E27FC236}">
                    <a16:creationId xmlns:a16="http://schemas.microsoft.com/office/drawing/2014/main" id="{2A87106E-A0A5-656A-B84B-BC9657089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3850" y="3374315"/>
                <a:ext cx="1" cy="7056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D4B297D6-749E-65B1-3A65-90840765ACB6}"/>
                  </a:ext>
                </a:extLst>
              </p:cNvPr>
              <p:cNvSpPr/>
              <p:nvPr/>
            </p:nvSpPr>
            <p:spPr>
              <a:xfrm>
                <a:off x="5937210" y="3202901"/>
                <a:ext cx="374706" cy="188042"/>
              </a:xfrm>
              <a:custGeom>
                <a:avLst/>
                <a:gdLst>
                  <a:gd name="connsiteX0" fmla="*/ 104000 w 374706"/>
                  <a:gd name="connsiteY0" fmla="*/ 0 h 188042"/>
                  <a:gd name="connsiteX1" fmla="*/ 280685 w 374706"/>
                  <a:gd name="connsiteY1" fmla="*/ 0 h 188042"/>
                  <a:gd name="connsiteX2" fmla="*/ 374706 w 374706"/>
                  <a:gd name="connsiteY2" fmla="*/ 94021 h 188042"/>
                  <a:gd name="connsiteX3" fmla="*/ 280685 w 374706"/>
                  <a:gd name="connsiteY3" fmla="*/ 188042 h 188042"/>
                  <a:gd name="connsiteX4" fmla="*/ 0 w 374706"/>
                  <a:gd name="connsiteY4" fmla="*/ 188042 h 188042"/>
                  <a:gd name="connsiteX5" fmla="*/ 0 w 374706"/>
                  <a:gd name="connsiteY5" fmla="*/ 171414 h 188042"/>
                  <a:gd name="connsiteX6" fmla="*/ 32744 w 374706"/>
                  <a:gd name="connsiteY6" fmla="*/ 171414 h 188042"/>
                  <a:gd name="connsiteX7" fmla="*/ 104000 w 374706"/>
                  <a:gd name="connsiteY7" fmla="*/ 171414 h 188042"/>
                  <a:gd name="connsiteX8" fmla="*/ 104000 w 374706"/>
                  <a:gd name="connsiteY8" fmla="*/ 0 h 18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706" h="188042">
                    <a:moveTo>
                      <a:pt x="104000" y="0"/>
                    </a:moveTo>
                    <a:lnTo>
                      <a:pt x="280685" y="0"/>
                    </a:lnTo>
                    <a:cubicBezTo>
                      <a:pt x="332611" y="0"/>
                      <a:pt x="374706" y="42095"/>
                      <a:pt x="374706" y="94021"/>
                    </a:cubicBezTo>
                    <a:cubicBezTo>
                      <a:pt x="374706" y="145947"/>
                      <a:pt x="332611" y="188042"/>
                      <a:pt x="280685" y="188042"/>
                    </a:cubicBezTo>
                    <a:lnTo>
                      <a:pt x="0" y="188042"/>
                    </a:lnTo>
                    <a:lnTo>
                      <a:pt x="0" y="171414"/>
                    </a:lnTo>
                    <a:lnTo>
                      <a:pt x="32744" y="171414"/>
                    </a:lnTo>
                    <a:lnTo>
                      <a:pt x="104000" y="171414"/>
                    </a:lnTo>
                    <a:lnTo>
                      <a:pt x="10400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519F41FF-754E-B255-0525-CE0FE3FCA936}"/>
                  </a:ext>
                </a:extLst>
              </p:cNvPr>
              <p:cNvSpPr/>
              <p:nvPr/>
            </p:nvSpPr>
            <p:spPr>
              <a:xfrm rot="10800000">
                <a:off x="8687699" y="3958606"/>
                <a:ext cx="288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テキスト ボックス 547">
                <a:extLst>
                  <a:ext uri="{FF2B5EF4-FFF2-40B4-BE49-F238E27FC236}">
                    <a16:creationId xmlns:a16="http://schemas.microsoft.com/office/drawing/2014/main" id="{958DF27A-8097-26F4-626A-A4B27960F242}"/>
                  </a:ext>
                </a:extLst>
              </p:cNvPr>
              <p:cNvSpPr txBox="1"/>
              <p:nvPr/>
            </p:nvSpPr>
            <p:spPr>
              <a:xfrm flipH="1">
                <a:off x="8690964" y="3934317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</a:rPr>
                  <a:t>T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801B5CAB-0432-F910-2C97-72F1FF17E36F}"/>
                  </a:ext>
                </a:extLst>
              </p:cNvPr>
              <p:cNvSpPr/>
              <p:nvPr/>
            </p:nvSpPr>
            <p:spPr>
              <a:xfrm>
                <a:off x="8039083" y="3202901"/>
                <a:ext cx="1202707" cy="188042"/>
              </a:xfrm>
              <a:custGeom>
                <a:avLst/>
                <a:gdLst>
                  <a:gd name="connsiteX0" fmla="*/ 517523 w 1202707"/>
                  <a:gd name="connsiteY0" fmla="*/ 0 h 188042"/>
                  <a:gd name="connsiteX1" fmla="*/ 1058706 w 1202707"/>
                  <a:gd name="connsiteY1" fmla="*/ 0 h 188042"/>
                  <a:gd name="connsiteX2" fmla="*/ 1058706 w 1202707"/>
                  <a:gd name="connsiteY2" fmla="*/ 51137 h 188042"/>
                  <a:gd name="connsiteX3" fmla="*/ 1058707 w 1202707"/>
                  <a:gd name="connsiteY3" fmla="*/ 51137 h 188042"/>
                  <a:gd name="connsiteX4" fmla="*/ 1058707 w 1202707"/>
                  <a:gd name="connsiteY4" fmla="*/ 171414 h 188042"/>
                  <a:gd name="connsiteX5" fmla="*/ 1202707 w 1202707"/>
                  <a:gd name="connsiteY5" fmla="*/ 171414 h 188042"/>
                  <a:gd name="connsiteX6" fmla="*/ 1202707 w 1202707"/>
                  <a:gd name="connsiteY6" fmla="*/ 188042 h 188042"/>
                  <a:gd name="connsiteX7" fmla="*/ 374769 w 1202707"/>
                  <a:gd name="connsiteY7" fmla="*/ 188042 h 188042"/>
                  <a:gd name="connsiteX8" fmla="*/ 374769 w 1202707"/>
                  <a:gd name="connsiteY8" fmla="*/ 171414 h 188042"/>
                  <a:gd name="connsiteX9" fmla="*/ 517523 w 1202707"/>
                  <a:gd name="connsiteY9" fmla="*/ 171414 h 188042"/>
                  <a:gd name="connsiteX10" fmla="*/ 94021 w 1202707"/>
                  <a:gd name="connsiteY10" fmla="*/ 0 h 188042"/>
                  <a:gd name="connsiteX11" fmla="*/ 269676 w 1202707"/>
                  <a:gd name="connsiteY11" fmla="*/ 0 h 188042"/>
                  <a:gd name="connsiteX12" fmla="*/ 269676 w 1202707"/>
                  <a:gd name="connsiteY12" fmla="*/ 51137 h 188042"/>
                  <a:gd name="connsiteX13" fmla="*/ 269676 w 1202707"/>
                  <a:gd name="connsiteY13" fmla="*/ 171414 h 188042"/>
                  <a:gd name="connsiteX14" fmla="*/ 308387 w 1202707"/>
                  <a:gd name="connsiteY14" fmla="*/ 171414 h 188042"/>
                  <a:gd name="connsiteX15" fmla="*/ 374707 w 1202707"/>
                  <a:gd name="connsiteY15" fmla="*/ 171414 h 188042"/>
                  <a:gd name="connsiteX16" fmla="*/ 374707 w 1202707"/>
                  <a:gd name="connsiteY16" fmla="*/ 188042 h 188042"/>
                  <a:gd name="connsiteX17" fmla="*/ 94021 w 1202707"/>
                  <a:gd name="connsiteY17" fmla="*/ 188042 h 188042"/>
                  <a:gd name="connsiteX18" fmla="*/ 0 w 1202707"/>
                  <a:gd name="connsiteY18" fmla="*/ 94021 h 188042"/>
                  <a:gd name="connsiteX19" fmla="*/ 94021 w 1202707"/>
                  <a:gd name="connsiteY19" fmla="*/ 0 h 18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2707" h="188042">
                    <a:moveTo>
                      <a:pt x="517523" y="0"/>
                    </a:moveTo>
                    <a:lnTo>
                      <a:pt x="1058706" y="0"/>
                    </a:lnTo>
                    <a:lnTo>
                      <a:pt x="1058706" y="51137"/>
                    </a:lnTo>
                    <a:lnTo>
                      <a:pt x="1058707" y="51137"/>
                    </a:lnTo>
                    <a:lnTo>
                      <a:pt x="1058707" y="171414"/>
                    </a:lnTo>
                    <a:lnTo>
                      <a:pt x="1202707" y="171414"/>
                    </a:lnTo>
                    <a:lnTo>
                      <a:pt x="1202707" y="188042"/>
                    </a:lnTo>
                    <a:lnTo>
                      <a:pt x="374769" y="188042"/>
                    </a:lnTo>
                    <a:lnTo>
                      <a:pt x="374769" y="171414"/>
                    </a:lnTo>
                    <a:lnTo>
                      <a:pt x="517523" y="171414"/>
                    </a:lnTo>
                    <a:close/>
                    <a:moveTo>
                      <a:pt x="94021" y="0"/>
                    </a:moveTo>
                    <a:lnTo>
                      <a:pt x="269676" y="0"/>
                    </a:lnTo>
                    <a:lnTo>
                      <a:pt x="269676" y="51137"/>
                    </a:lnTo>
                    <a:lnTo>
                      <a:pt x="269676" y="171414"/>
                    </a:lnTo>
                    <a:lnTo>
                      <a:pt x="308387" y="171414"/>
                    </a:lnTo>
                    <a:lnTo>
                      <a:pt x="374707" y="171414"/>
                    </a:lnTo>
                    <a:lnTo>
                      <a:pt x="374707" y="188042"/>
                    </a:lnTo>
                    <a:lnTo>
                      <a:pt x="94021" y="188042"/>
                    </a:lnTo>
                    <a:cubicBezTo>
                      <a:pt x="42095" y="188042"/>
                      <a:pt x="0" y="145947"/>
                      <a:pt x="0" y="94021"/>
                    </a:cubicBezTo>
                    <a:cubicBezTo>
                      <a:pt x="0" y="42095"/>
                      <a:pt x="42095" y="0"/>
                      <a:pt x="94021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正方形/長方形 549">
                <a:extLst>
                  <a:ext uri="{FF2B5EF4-FFF2-40B4-BE49-F238E27FC236}">
                    <a16:creationId xmlns:a16="http://schemas.microsoft.com/office/drawing/2014/main" id="{AEB66FCD-11AB-EB62-04AD-09C969DC05B0}"/>
                  </a:ext>
                </a:extLst>
              </p:cNvPr>
              <p:cNvSpPr/>
              <p:nvPr/>
            </p:nvSpPr>
            <p:spPr>
              <a:xfrm>
                <a:off x="6758826" y="4079976"/>
                <a:ext cx="828000" cy="828000"/>
              </a:xfrm>
              <a:prstGeom prst="rect">
                <a:avLst/>
              </a:pr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551" name="直線コネクタ 550">
                <a:extLst>
                  <a:ext uri="{FF2B5EF4-FFF2-40B4-BE49-F238E27FC236}">
                    <a16:creationId xmlns:a16="http://schemas.microsoft.com/office/drawing/2014/main" id="{9B1FA6AD-6FCE-0601-0442-42BE4FD7FE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2135" y="4319795"/>
                <a:ext cx="81382" cy="123305"/>
              </a:xfrm>
              <a:prstGeom prst="line">
                <a:avLst/>
              </a:prstGeom>
              <a:solidFill>
                <a:schemeClr val="bg1"/>
              </a:solidFill>
              <a:ln w="31750" cap="rnd" cmpd="sng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線コネクタ 551">
                <a:extLst>
                  <a:ext uri="{FF2B5EF4-FFF2-40B4-BE49-F238E27FC236}">
                    <a16:creationId xmlns:a16="http://schemas.microsoft.com/office/drawing/2014/main" id="{827B2939-432E-449B-3A3E-63AC63751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2135" y="4319795"/>
                <a:ext cx="81382" cy="123305"/>
              </a:xfrm>
              <a:prstGeom prst="line">
                <a:avLst/>
              </a:prstGeom>
              <a:solidFill>
                <a:schemeClr val="bg1"/>
              </a:solidFill>
              <a:ln w="31750" cap="rnd" cmpd="sng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直線コネクタ 552">
                <a:extLst>
                  <a:ext uri="{FF2B5EF4-FFF2-40B4-BE49-F238E27FC236}">
                    <a16:creationId xmlns:a16="http://schemas.microsoft.com/office/drawing/2014/main" id="{1354F913-7DEE-31A2-84D1-7E6161786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1308" y="4381447"/>
                <a:ext cx="143035" cy="0"/>
              </a:xfrm>
              <a:prstGeom prst="line">
                <a:avLst/>
              </a:prstGeom>
              <a:solidFill>
                <a:schemeClr val="bg1"/>
              </a:solidFill>
              <a:ln w="31750" cap="rnd" cmpd="sng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93A82824-3433-DED3-A1DD-9AEE39BCD93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7144547" y="3927149"/>
                <a:ext cx="56557" cy="230647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テキスト ボックス 554">
                <a:extLst>
                  <a:ext uri="{FF2B5EF4-FFF2-40B4-BE49-F238E27FC236}">
                    <a16:creationId xmlns:a16="http://schemas.microsoft.com/office/drawing/2014/main" id="{52347B26-678D-9BD3-FBD2-6DFD5EAA4B4D}"/>
                  </a:ext>
                </a:extLst>
              </p:cNvPr>
              <p:cNvSpPr txBox="1"/>
              <p:nvPr/>
            </p:nvSpPr>
            <p:spPr>
              <a:xfrm flipH="1">
                <a:off x="7034442" y="3970211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</a:rPr>
                  <a:t>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16D5290-1CEE-59C4-2BF1-446790C7BC45}"/>
                </a:ext>
              </a:extLst>
            </p:cNvPr>
            <p:cNvGrpSpPr/>
            <p:nvPr/>
          </p:nvGrpSpPr>
          <p:grpSpPr>
            <a:xfrm>
              <a:off x="546233" y="2034098"/>
              <a:ext cx="552188" cy="493980"/>
              <a:chOff x="546233" y="2034098"/>
              <a:chExt cx="552188" cy="493980"/>
            </a:xfrm>
          </p:grpSpPr>
          <p:sp>
            <p:nvSpPr>
              <p:cNvPr id="9" name="円弧 8">
                <a:extLst>
                  <a:ext uri="{FF2B5EF4-FFF2-40B4-BE49-F238E27FC236}">
                    <a16:creationId xmlns:a16="http://schemas.microsoft.com/office/drawing/2014/main" id="{C8A7C7F5-BFA5-6ACE-BF5A-9E1B551E25C8}"/>
                  </a:ext>
                </a:extLst>
              </p:cNvPr>
              <p:cNvSpPr/>
              <p:nvPr/>
            </p:nvSpPr>
            <p:spPr>
              <a:xfrm rot="7086032">
                <a:off x="575337" y="2004994"/>
                <a:ext cx="493980" cy="552188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円弧 9">
                <a:extLst>
                  <a:ext uri="{FF2B5EF4-FFF2-40B4-BE49-F238E27FC236}">
                    <a16:creationId xmlns:a16="http://schemas.microsoft.com/office/drawing/2014/main" id="{347B4494-42AE-607F-A9F8-64EB29A70D68}"/>
                  </a:ext>
                </a:extLst>
              </p:cNvPr>
              <p:cNvSpPr/>
              <p:nvPr/>
            </p:nvSpPr>
            <p:spPr>
              <a:xfrm rot="7116592">
                <a:off x="722342" y="2213109"/>
                <a:ext cx="199250" cy="265225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0DCF6663-F169-C910-4570-1F1CF0533D81}"/>
                </a:ext>
              </a:extLst>
            </p:cNvPr>
            <p:cNvGrpSpPr/>
            <p:nvPr/>
          </p:nvGrpSpPr>
          <p:grpSpPr>
            <a:xfrm>
              <a:off x="2345145" y="2028664"/>
              <a:ext cx="552188" cy="493980"/>
              <a:chOff x="2345145" y="2028664"/>
              <a:chExt cx="552188" cy="493980"/>
            </a:xfrm>
          </p:grpSpPr>
          <p:sp>
            <p:nvSpPr>
              <p:cNvPr id="11" name="円弧 10">
                <a:extLst>
                  <a:ext uri="{FF2B5EF4-FFF2-40B4-BE49-F238E27FC236}">
                    <a16:creationId xmlns:a16="http://schemas.microsoft.com/office/drawing/2014/main" id="{39AF20D8-58E6-044D-38CC-C45C382DEFEC}"/>
                  </a:ext>
                </a:extLst>
              </p:cNvPr>
              <p:cNvSpPr/>
              <p:nvPr/>
            </p:nvSpPr>
            <p:spPr>
              <a:xfrm rot="14513968" flipH="1">
                <a:off x="2374249" y="1999560"/>
                <a:ext cx="493980" cy="552188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円弧 11">
                <a:extLst>
                  <a:ext uri="{FF2B5EF4-FFF2-40B4-BE49-F238E27FC236}">
                    <a16:creationId xmlns:a16="http://schemas.microsoft.com/office/drawing/2014/main" id="{A90940F9-0C8D-E6B5-2458-32E9F905DE8B}"/>
                  </a:ext>
                </a:extLst>
              </p:cNvPr>
              <p:cNvSpPr/>
              <p:nvPr/>
            </p:nvSpPr>
            <p:spPr>
              <a:xfrm rot="14483408" flipH="1">
                <a:off x="2521975" y="2207677"/>
                <a:ext cx="199250" cy="265225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412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8255895-F9CA-6F7D-5BE8-D91959D26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673258" cy="4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33</Words>
  <Application>Microsoft Macintosh PowerPoint</Application>
  <PresentationFormat>B5 (ISO) 176x250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［ペーパークラフト］Boxニャイケン（B5）</dc:title>
  <dc:subject/>
  <dc:creator>ヤマハ発動機</dc:creator>
  <cp:keywords/>
  <dc:description/>
  <cp:lastModifiedBy>手塚 英男</cp:lastModifiedBy>
  <cp:revision>16</cp:revision>
  <dcterms:created xsi:type="dcterms:W3CDTF">2022-05-01T11:59:11Z</dcterms:created>
  <dcterms:modified xsi:type="dcterms:W3CDTF">2025-09-13T12:47:25Z</dcterms:modified>
  <cp:category/>
</cp:coreProperties>
</file>